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5" r:id="rId2"/>
    <p:sldId id="260" r:id="rId3"/>
    <p:sldId id="256" r:id="rId4"/>
    <p:sldId id="261" r:id="rId5"/>
    <p:sldId id="259" r:id="rId6"/>
    <p:sldId id="277" r:id="rId7"/>
    <p:sldId id="270" r:id="rId8"/>
    <p:sldId id="284" r:id="rId9"/>
    <p:sldId id="285" r:id="rId10"/>
    <p:sldId id="286" r:id="rId11"/>
    <p:sldId id="276" r:id="rId12"/>
    <p:sldId id="271" r:id="rId13"/>
    <p:sldId id="273" r:id="rId14"/>
    <p:sldId id="287" r:id="rId15"/>
    <p:sldId id="279" r:id="rId16"/>
    <p:sldId id="282" r:id="rId17"/>
    <p:sldId id="283" r:id="rId18"/>
  </p:sldIdLst>
  <p:sldSz cx="12192000" cy="6858000"/>
  <p:notesSz cx="6858000" cy="9144000"/>
  <p:embeddedFontLst>
    <p:embeddedFont>
      <p:font typeface="锐字逼格锐线体简4.0(原名张海山锐线体简）" panose="02010600030101010101" charset="-122"/>
      <p:regular r:id="rId19"/>
    </p:embeddedFont>
    <p:embeddedFont>
      <p:font typeface="逼格锐线体简4.0(原名张海山锐线体）" panose="02010600030101010101" charset="-122"/>
      <p:regular r:id="rId20"/>
    </p:embeddedFont>
    <p:embeddedFont>
      <p:font typeface="Calibri" panose="020F0502020204030204" pitchFamily="34" charset="0"/>
      <p:regular r:id="rId21"/>
      <p:bold r:id="rId22"/>
      <p:italic r:id="rId23"/>
      <p:boldItalic r:id="rId24"/>
    </p:embeddedFont>
    <p:embeddedFont>
      <p:font typeface="等线 Light" panose="02010600030101010101" pitchFamily="2" charset="-122"/>
      <p:regular r:id="rId25"/>
    </p:embeddedFont>
    <p:embeddedFont>
      <p:font typeface="等线" panose="02010600030101010101" pitchFamily="2" charset="-122"/>
      <p:regular r:id="rId26"/>
      <p:bold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930D14"/>
    <a:srgbClr val="8FAADC"/>
    <a:srgbClr val="181717"/>
    <a:srgbClr val="4976C7"/>
    <a:srgbClr val="E6E6E6"/>
    <a:srgbClr val="7F7F7F"/>
    <a:srgbClr val="D9D9D9"/>
    <a:srgbClr val="C85C12"/>
    <a:srgbClr val="F097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8" autoAdjust="0"/>
    <p:restoredTop sz="94660"/>
  </p:normalViewPr>
  <p:slideViewPr>
    <p:cSldViewPr snapToGrid="0" showGuides="1">
      <p:cViewPr varScale="1">
        <p:scale>
          <a:sx n="72" d="100"/>
          <a:sy n="72" d="100"/>
        </p:scale>
        <p:origin x="54" y="174"/>
      </p:cViewPr>
      <p:guideLst>
        <p:guide orient="horz" pos="209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B0A2FB6-DE62-490A-90DA-08872E895DF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AB51DB8F-B4B6-468B-BEA0-023290A208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858DDFA8-1955-4BD6-B862-21C6638C0202}"/>
              </a:ext>
            </a:extLst>
          </p:cNvPr>
          <p:cNvSpPr>
            <a:spLocks noGrp="1"/>
          </p:cNvSpPr>
          <p:nvPr>
            <p:ph type="dt" sz="half" idx="10"/>
          </p:nvPr>
        </p:nvSpPr>
        <p:spPr/>
        <p:txBody>
          <a:bodyPr/>
          <a:lstStyle/>
          <a:p>
            <a:fld id="{6E07C1AB-C82C-44F4-B996-E401D1BD6461}" type="datetimeFigureOut">
              <a:rPr lang="zh-CN" altLang="en-US" smtClean="0"/>
              <a:t>2018/5/27</a:t>
            </a:fld>
            <a:endParaRPr lang="zh-CN" altLang="en-US"/>
          </a:p>
        </p:txBody>
      </p:sp>
      <p:sp>
        <p:nvSpPr>
          <p:cNvPr id="5" name="页脚占位符 4">
            <a:extLst>
              <a:ext uri="{FF2B5EF4-FFF2-40B4-BE49-F238E27FC236}">
                <a16:creationId xmlns:a16="http://schemas.microsoft.com/office/drawing/2014/main" xmlns="" id="{CFE01E7D-81D0-4AF1-911B-3F0AB0553D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4F006D5-6B32-4AEF-9FF4-35D9A985A90E}"/>
              </a:ext>
            </a:extLst>
          </p:cNvPr>
          <p:cNvSpPr>
            <a:spLocks noGrp="1"/>
          </p:cNvSpPr>
          <p:nvPr>
            <p:ph type="sldNum" sz="quarter" idx="12"/>
          </p:nvPr>
        </p:nvSpPr>
        <p:spPr/>
        <p:txBody>
          <a:bodyPr/>
          <a:lstStyle/>
          <a:p>
            <a:fld id="{DE3E297B-9533-45CA-9F6F-74A1FB5EC661}" type="slidenum">
              <a:rPr lang="zh-CN" altLang="en-US" smtClean="0"/>
              <a:t>‹#›</a:t>
            </a:fld>
            <a:endParaRPr lang="zh-CN" altLang="en-US"/>
          </a:p>
        </p:txBody>
      </p:sp>
    </p:spTree>
    <p:extLst>
      <p:ext uri="{BB962C8B-B14F-4D97-AF65-F5344CB8AC3E}">
        <p14:creationId xmlns:p14="http://schemas.microsoft.com/office/powerpoint/2010/main" val="63849970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4611921-74C3-4737-BBDA-803511DED9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8B5D996D-8E1F-4D50-8F19-1C3A0FFF079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9CCB01AE-CE69-4A6C-9EFB-B62E3FD3AE6C}"/>
              </a:ext>
            </a:extLst>
          </p:cNvPr>
          <p:cNvSpPr>
            <a:spLocks noGrp="1"/>
          </p:cNvSpPr>
          <p:nvPr>
            <p:ph type="dt" sz="half" idx="10"/>
          </p:nvPr>
        </p:nvSpPr>
        <p:spPr/>
        <p:txBody>
          <a:bodyPr/>
          <a:lstStyle/>
          <a:p>
            <a:fld id="{6E07C1AB-C82C-44F4-B996-E401D1BD6461}" type="datetimeFigureOut">
              <a:rPr lang="zh-CN" altLang="en-US" smtClean="0"/>
              <a:t>2018/5/27</a:t>
            </a:fld>
            <a:endParaRPr lang="zh-CN" altLang="en-US"/>
          </a:p>
        </p:txBody>
      </p:sp>
      <p:sp>
        <p:nvSpPr>
          <p:cNvPr id="5" name="页脚占位符 4">
            <a:extLst>
              <a:ext uri="{FF2B5EF4-FFF2-40B4-BE49-F238E27FC236}">
                <a16:creationId xmlns:a16="http://schemas.microsoft.com/office/drawing/2014/main" xmlns="" id="{3C57EC58-CAB1-47B1-9AD9-CB6887D0E4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5271152-5C21-4C52-B695-B00DEA397A1C}"/>
              </a:ext>
            </a:extLst>
          </p:cNvPr>
          <p:cNvSpPr>
            <a:spLocks noGrp="1"/>
          </p:cNvSpPr>
          <p:nvPr>
            <p:ph type="sldNum" sz="quarter" idx="12"/>
          </p:nvPr>
        </p:nvSpPr>
        <p:spPr/>
        <p:txBody>
          <a:bodyPr/>
          <a:lstStyle/>
          <a:p>
            <a:fld id="{DE3E297B-9533-45CA-9F6F-74A1FB5EC661}" type="slidenum">
              <a:rPr lang="zh-CN" altLang="en-US" smtClean="0"/>
              <a:t>‹#›</a:t>
            </a:fld>
            <a:endParaRPr lang="zh-CN" altLang="en-US"/>
          </a:p>
        </p:txBody>
      </p:sp>
    </p:spTree>
    <p:extLst>
      <p:ext uri="{BB962C8B-B14F-4D97-AF65-F5344CB8AC3E}">
        <p14:creationId xmlns:p14="http://schemas.microsoft.com/office/powerpoint/2010/main" val="3310920579"/>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1697CFC2-DEA0-4DAB-BC55-EBFC9752871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E5DABC7B-DFE0-4079-98FE-A1F572CFFE2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36131E5-718D-400B-BA8D-81653520A9B7}"/>
              </a:ext>
            </a:extLst>
          </p:cNvPr>
          <p:cNvSpPr>
            <a:spLocks noGrp="1"/>
          </p:cNvSpPr>
          <p:nvPr>
            <p:ph type="dt" sz="half" idx="10"/>
          </p:nvPr>
        </p:nvSpPr>
        <p:spPr/>
        <p:txBody>
          <a:bodyPr/>
          <a:lstStyle/>
          <a:p>
            <a:fld id="{6E07C1AB-C82C-44F4-B996-E401D1BD6461}" type="datetimeFigureOut">
              <a:rPr lang="zh-CN" altLang="en-US" smtClean="0"/>
              <a:t>2018/5/27</a:t>
            </a:fld>
            <a:endParaRPr lang="zh-CN" altLang="en-US"/>
          </a:p>
        </p:txBody>
      </p:sp>
      <p:sp>
        <p:nvSpPr>
          <p:cNvPr id="5" name="页脚占位符 4">
            <a:extLst>
              <a:ext uri="{FF2B5EF4-FFF2-40B4-BE49-F238E27FC236}">
                <a16:creationId xmlns:a16="http://schemas.microsoft.com/office/drawing/2014/main" xmlns="" id="{5A423802-96EA-4BA7-8C0B-C9346E0615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2835B87-3949-45B9-955F-6CDE9A1E1CD0}"/>
              </a:ext>
            </a:extLst>
          </p:cNvPr>
          <p:cNvSpPr>
            <a:spLocks noGrp="1"/>
          </p:cNvSpPr>
          <p:nvPr>
            <p:ph type="sldNum" sz="quarter" idx="12"/>
          </p:nvPr>
        </p:nvSpPr>
        <p:spPr/>
        <p:txBody>
          <a:bodyPr/>
          <a:lstStyle/>
          <a:p>
            <a:fld id="{DE3E297B-9533-45CA-9F6F-74A1FB5EC661}" type="slidenum">
              <a:rPr lang="zh-CN" altLang="en-US" smtClean="0"/>
              <a:t>‹#›</a:t>
            </a:fld>
            <a:endParaRPr lang="zh-CN" altLang="en-US"/>
          </a:p>
        </p:txBody>
      </p:sp>
    </p:spTree>
    <p:extLst>
      <p:ext uri="{BB962C8B-B14F-4D97-AF65-F5344CB8AC3E}">
        <p14:creationId xmlns:p14="http://schemas.microsoft.com/office/powerpoint/2010/main" val="12403909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520FAB5-70BB-471B-9282-BDE9EE370C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E7CD0E15-33C5-4004-B71E-CC5052AF2E5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DB5C96D4-7577-43D8-9C54-63A620376073}"/>
              </a:ext>
            </a:extLst>
          </p:cNvPr>
          <p:cNvSpPr>
            <a:spLocks noGrp="1"/>
          </p:cNvSpPr>
          <p:nvPr>
            <p:ph type="dt" sz="half" idx="10"/>
          </p:nvPr>
        </p:nvSpPr>
        <p:spPr/>
        <p:txBody>
          <a:bodyPr/>
          <a:lstStyle/>
          <a:p>
            <a:fld id="{6E07C1AB-C82C-44F4-B996-E401D1BD6461}" type="datetimeFigureOut">
              <a:rPr lang="zh-CN" altLang="en-US" smtClean="0"/>
              <a:t>2018/5/27</a:t>
            </a:fld>
            <a:endParaRPr lang="zh-CN" altLang="en-US"/>
          </a:p>
        </p:txBody>
      </p:sp>
      <p:sp>
        <p:nvSpPr>
          <p:cNvPr id="5" name="页脚占位符 4">
            <a:extLst>
              <a:ext uri="{FF2B5EF4-FFF2-40B4-BE49-F238E27FC236}">
                <a16:creationId xmlns:a16="http://schemas.microsoft.com/office/drawing/2014/main" xmlns="" id="{91E35287-4FD8-4AB9-9F18-5117BB96A5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D4D86A3-382F-4D10-BB06-B51FB6AD5938}"/>
              </a:ext>
            </a:extLst>
          </p:cNvPr>
          <p:cNvSpPr>
            <a:spLocks noGrp="1"/>
          </p:cNvSpPr>
          <p:nvPr>
            <p:ph type="sldNum" sz="quarter" idx="12"/>
          </p:nvPr>
        </p:nvSpPr>
        <p:spPr/>
        <p:txBody>
          <a:bodyPr/>
          <a:lstStyle/>
          <a:p>
            <a:fld id="{DE3E297B-9533-45CA-9F6F-74A1FB5EC661}" type="slidenum">
              <a:rPr lang="zh-CN" altLang="en-US" smtClean="0"/>
              <a:t>‹#›</a:t>
            </a:fld>
            <a:endParaRPr lang="zh-CN" altLang="en-US"/>
          </a:p>
        </p:txBody>
      </p:sp>
    </p:spTree>
    <p:extLst>
      <p:ext uri="{BB962C8B-B14F-4D97-AF65-F5344CB8AC3E}">
        <p14:creationId xmlns:p14="http://schemas.microsoft.com/office/powerpoint/2010/main" val="292837511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94CD5D2-080A-4D41-9B02-E8B28E63284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35283B68-6485-46BB-907D-D83F1EEA07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6B9111DA-843F-4810-8D11-69F800FA6548}"/>
              </a:ext>
            </a:extLst>
          </p:cNvPr>
          <p:cNvSpPr>
            <a:spLocks noGrp="1"/>
          </p:cNvSpPr>
          <p:nvPr>
            <p:ph type="dt" sz="half" idx="10"/>
          </p:nvPr>
        </p:nvSpPr>
        <p:spPr/>
        <p:txBody>
          <a:bodyPr/>
          <a:lstStyle/>
          <a:p>
            <a:fld id="{6E07C1AB-C82C-44F4-B996-E401D1BD6461}" type="datetimeFigureOut">
              <a:rPr lang="zh-CN" altLang="en-US" smtClean="0"/>
              <a:t>2018/5/27</a:t>
            </a:fld>
            <a:endParaRPr lang="zh-CN" altLang="en-US"/>
          </a:p>
        </p:txBody>
      </p:sp>
      <p:sp>
        <p:nvSpPr>
          <p:cNvPr id="5" name="页脚占位符 4">
            <a:extLst>
              <a:ext uri="{FF2B5EF4-FFF2-40B4-BE49-F238E27FC236}">
                <a16:creationId xmlns:a16="http://schemas.microsoft.com/office/drawing/2014/main" xmlns="" id="{295E4266-D10B-4BE7-A258-BF88EE35842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27BD071-16B1-4573-9949-6FDCF851686B}"/>
              </a:ext>
            </a:extLst>
          </p:cNvPr>
          <p:cNvSpPr>
            <a:spLocks noGrp="1"/>
          </p:cNvSpPr>
          <p:nvPr>
            <p:ph type="sldNum" sz="quarter" idx="12"/>
          </p:nvPr>
        </p:nvSpPr>
        <p:spPr/>
        <p:txBody>
          <a:bodyPr/>
          <a:lstStyle/>
          <a:p>
            <a:fld id="{DE3E297B-9533-45CA-9F6F-74A1FB5EC661}" type="slidenum">
              <a:rPr lang="zh-CN" altLang="en-US" smtClean="0"/>
              <a:t>‹#›</a:t>
            </a:fld>
            <a:endParaRPr lang="zh-CN" altLang="en-US"/>
          </a:p>
        </p:txBody>
      </p:sp>
    </p:spTree>
    <p:extLst>
      <p:ext uri="{BB962C8B-B14F-4D97-AF65-F5344CB8AC3E}">
        <p14:creationId xmlns:p14="http://schemas.microsoft.com/office/powerpoint/2010/main" val="423314374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5BF27B9-FCEB-4558-BE33-5DA3D545EB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B2B6956B-34A0-4B80-890C-59D36F8C417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84A5213E-D99B-49C8-836A-BC633F08197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E4F0C84F-8C75-49CF-9475-023E322EAFD5}"/>
              </a:ext>
            </a:extLst>
          </p:cNvPr>
          <p:cNvSpPr>
            <a:spLocks noGrp="1"/>
          </p:cNvSpPr>
          <p:nvPr>
            <p:ph type="dt" sz="half" idx="10"/>
          </p:nvPr>
        </p:nvSpPr>
        <p:spPr/>
        <p:txBody>
          <a:bodyPr/>
          <a:lstStyle/>
          <a:p>
            <a:fld id="{6E07C1AB-C82C-44F4-B996-E401D1BD6461}" type="datetimeFigureOut">
              <a:rPr lang="zh-CN" altLang="en-US" smtClean="0"/>
              <a:t>2018/5/27</a:t>
            </a:fld>
            <a:endParaRPr lang="zh-CN" altLang="en-US"/>
          </a:p>
        </p:txBody>
      </p:sp>
      <p:sp>
        <p:nvSpPr>
          <p:cNvPr id="6" name="页脚占位符 5">
            <a:extLst>
              <a:ext uri="{FF2B5EF4-FFF2-40B4-BE49-F238E27FC236}">
                <a16:creationId xmlns:a16="http://schemas.microsoft.com/office/drawing/2014/main" xmlns="" id="{D6BEA20E-67C3-4BA0-8396-4F8D7FE3B4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492B57C-F72F-42A0-B14E-31FC7F3761C2}"/>
              </a:ext>
            </a:extLst>
          </p:cNvPr>
          <p:cNvSpPr>
            <a:spLocks noGrp="1"/>
          </p:cNvSpPr>
          <p:nvPr>
            <p:ph type="sldNum" sz="quarter" idx="12"/>
          </p:nvPr>
        </p:nvSpPr>
        <p:spPr/>
        <p:txBody>
          <a:bodyPr/>
          <a:lstStyle/>
          <a:p>
            <a:fld id="{DE3E297B-9533-45CA-9F6F-74A1FB5EC661}" type="slidenum">
              <a:rPr lang="zh-CN" altLang="en-US" smtClean="0"/>
              <a:t>‹#›</a:t>
            </a:fld>
            <a:endParaRPr lang="zh-CN" altLang="en-US"/>
          </a:p>
        </p:txBody>
      </p:sp>
    </p:spTree>
    <p:extLst>
      <p:ext uri="{BB962C8B-B14F-4D97-AF65-F5344CB8AC3E}">
        <p14:creationId xmlns:p14="http://schemas.microsoft.com/office/powerpoint/2010/main" val="170355400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46C6150-D0E8-4CB5-ADE0-DD67788D13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E7966940-A313-4BD1-89B8-BB9E7E0981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BAFD86A1-F0F4-4833-B9FF-AB5EBC64BE9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325B6500-98E1-4898-8FF4-30C2EDA3C9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36D717D3-F8FC-42DD-B06C-31ECA672D48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BD241D74-06EF-4444-9A2A-7F5882886C36}"/>
              </a:ext>
            </a:extLst>
          </p:cNvPr>
          <p:cNvSpPr>
            <a:spLocks noGrp="1"/>
          </p:cNvSpPr>
          <p:nvPr>
            <p:ph type="dt" sz="half" idx="10"/>
          </p:nvPr>
        </p:nvSpPr>
        <p:spPr/>
        <p:txBody>
          <a:bodyPr/>
          <a:lstStyle/>
          <a:p>
            <a:fld id="{6E07C1AB-C82C-44F4-B996-E401D1BD6461}" type="datetimeFigureOut">
              <a:rPr lang="zh-CN" altLang="en-US" smtClean="0"/>
              <a:t>2018/5/27</a:t>
            </a:fld>
            <a:endParaRPr lang="zh-CN" altLang="en-US"/>
          </a:p>
        </p:txBody>
      </p:sp>
      <p:sp>
        <p:nvSpPr>
          <p:cNvPr id="8" name="页脚占位符 7">
            <a:extLst>
              <a:ext uri="{FF2B5EF4-FFF2-40B4-BE49-F238E27FC236}">
                <a16:creationId xmlns:a16="http://schemas.microsoft.com/office/drawing/2014/main" xmlns="" id="{1539383F-B04A-47FA-A019-6BCE6D54BB6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28895CAB-E946-42CC-8B2A-18CEBF833845}"/>
              </a:ext>
            </a:extLst>
          </p:cNvPr>
          <p:cNvSpPr>
            <a:spLocks noGrp="1"/>
          </p:cNvSpPr>
          <p:nvPr>
            <p:ph type="sldNum" sz="quarter" idx="12"/>
          </p:nvPr>
        </p:nvSpPr>
        <p:spPr/>
        <p:txBody>
          <a:bodyPr/>
          <a:lstStyle/>
          <a:p>
            <a:fld id="{DE3E297B-9533-45CA-9F6F-74A1FB5EC661}" type="slidenum">
              <a:rPr lang="zh-CN" altLang="en-US" smtClean="0"/>
              <a:t>‹#›</a:t>
            </a:fld>
            <a:endParaRPr lang="zh-CN" altLang="en-US"/>
          </a:p>
        </p:txBody>
      </p:sp>
    </p:spTree>
    <p:extLst>
      <p:ext uri="{BB962C8B-B14F-4D97-AF65-F5344CB8AC3E}">
        <p14:creationId xmlns:p14="http://schemas.microsoft.com/office/powerpoint/2010/main" val="222352197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5CDE0AD-4C09-4066-B213-CE75D123FD9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AFB64187-0248-4DC0-B9F8-32597935A65E}"/>
              </a:ext>
            </a:extLst>
          </p:cNvPr>
          <p:cNvSpPr>
            <a:spLocks noGrp="1"/>
          </p:cNvSpPr>
          <p:nvPr>
            <p:ph type="dt" sz="half" idx="10"/>
          </p:nvPr>
        </p:nvSpPr>
        <p:spPr/>
        <p:txBody>
          <a:bodyPr/>
          <a:lstStyle/>
          <a:p>
            <a:fld id="{6E07C1AB-C82C-44F4-B996-E401D1BD6461}" type="datetimeFigureOut">
              <a:rPr lang="zh-CN" altLang="en-US" smtClean="0"/>
              <a:t>2018/5/27</a:t>
            </a:fld>
            <a:endParaRPr lang="zh-CN" altLang="en-US"/>
          </a:p>
        </p:txBody>
      </p:sp>
      <p:sp>
        <p:nvSpPr>
          <p:cNvPr id="4" name="页脚占位符 3">
            <a:extLst>
              <a:ext uri="{FF2B5EF4-FFF2-40B4-BE49-F238E27FC236}">
                <a16:creationId xmlns:a16="http://schemas.microsoft.com/office/drawing/2014/main" xmlns="" id="{07BB4C9F-9577-4B53-89B2-41C3D979D5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345AD6C0-15F4-4210-8EAC-316D263F00DF}"/>
              </a:ext>
            </a:extLst>
          </p:cNvPr>
          <p:cNvSpPr>
            <a:spLocks noGrp="1"/>
          </p:cNvSpPr>
          <p:nvPr>
            <p:ph type="sldNum" sz="quarter" idx="12"/>
          </p:nvPr>
        </p:nvSpPr>
        <p:spPr/>
        <p:txBody>
          <a:bodyPr/>
          <a:lstStyle/>
          <a:p>
            <a:fld id="{DE3E297B-9533-45CA-9F6F-74A1FB5EC661}" type="slidenum">
              <a:rPr lang="zh-CN" altLang="en-US" smtClean="0"/>
              <a:t>‹#›</a:t>
            </a:fld>
            <a:endParaRPr lang="zh-CN" altLang="en-US"/>
          </a:p>
        </p:txBody>
      </p:sp>
    </p:spTree>
    <p:extLst>
      <p:ext uri="{BB962C8B-B14F-4D97-AF65-F5344CB8AC3E}">
        <p14:creationId xmlns:p14="http://schemas.microsoft.com/office/powerpoint/2010/main" val="314620080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0A9BD4F6-9A46-4925-9413-8B2DCA4A4E33}"/>
              </a:ext>
            </a:extLst>
          </p:cNvPr>
          <p:cNvSpPr>
            <a:spLocks noGrp="1"/>
          </p:cNvSpPr>
          <p:nvPr>
            <p:ph type="dt" sz="half" idx="10"/>
          </p:nvPr>
        </p:nvSpPr>
        <p:spPr/>
        <p:txBody>
          <a:bodyPr/>
          <a:lstStyle/>
          <a:p>
            <a:fld id="{6E07C1AB-C82C-44F4-B996-E401D1BD6461}" type="datetimeFigureOut">
              <a:rPr lang="zh-CN" altLang="en-US" smtClean="0"/>
              <a:t>2018/5/27</a:t>
            </a:fld>
            <a:endParaRPr lang="zh-CN" altLang="en-US"/>
          </a:p>
        </p:txBody>
      </p:sp>
      <p:sp>
        <p:nvSpPr>
          <p:cNvPr id="3" name="页脚占位符 2">
            <a:extLst>
              <a:ext uri="{FF2B5EF4-FFF2-40B4-BE49-F238E27FC236}">
                <a16:creationId xmlns:a16="http://schemas.microsoft.com/office/drawing/2014/main" xmlns="" id="{019E145A-54F4-4953-BDBC-B3B8D35A588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D809A3C0-6828-438F-830B-D84258229109}"/>
              </a:ext>
            </a:extLst>
          </p:cNvPr>
          <p:cNvSpPr>
            <a:spLocks noGrp="1"/>
          </p:cNvSpPr>
          <p:nvPr>
            <p:ph type="sldNum" sz="quarter" idx="12"/>
          </p:nvPr>
        </p:nvSpPr>
        <p:spPr/>
        <p:txBody>
          <a:bodyPr/>
          <a:lstStyle/>
          <a:p>
            <a:fld id="{DE3E297B-9533-45CA-9F6F-74A1FB5EC661}" type="slidenum">
              <a:rPr lang="zh-CN" altLang="en-US" smtClean="0"/>
              <a:t>‹#›</a:t>
            </a:fld>
            <a:endParaRPr lang="zh-CN" altLang="en-US"/>
          </a:p>
        </p:txBody>
      </p:sp>
    </p:spTree>
    <p:extLst>
      <p:ext uri="{BB962C8B-B14F-4D97-AF65-F5344CB8AC3E}">
        <p14:creationId xmlns:p14="http://schemas.microsoft.com/office/powerpoint/2010/main" val="103320281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5EF8013-1EBB-4AC5-A220-379C815F8D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0A9F2B61-869B-4A40-B52B-78DF010CB8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6F371062-0CD5-4A3A-9771-48A72F817D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2DD80BAF-6DFD-49A6-A451-56BD17FBF999}"/>
              </a:ext>
            </a:extLst>
          </p:cNvPr>
          <p:cNvSpPr>
            <a:spLocks noGrp="1"/>
          </p:cNvSpPr>
          <p:nvPr>
            <p:ph type="dt" sz="half" idx="10"/>
          </p:nvPr>
        </p:nvSpPr>
        <p:spPr/>
        <p:txBody>
          <a:bodyPr/>
          <a:lstStyle/>
          <a:p>
            <a:fld id="{6E07C1AB-C82C-44F4-B996-E401D1BD6461}" type="datetimeFigureOut">
              <a:rPr lang="zh-CN" altLang="en-US" smtClean="0"/>
              <a:t>2018/5/27</a:t>
            </a:fld>
            <a:endParaRPr lang="zh-CN" altLang="en-US"/>
          </a:p>
        </p:txBody>
      </p:sp>
      <p:sp>
        <p:nvSpPr>
          <p:cNvPr id="6" name="页脚占位符 5">
            <a:extLst>
              <a:ext uri="{FF2B5EF4-FFF2-40B4-BE49-F238E27FC236}">
                <a16:creationId xmlns:a16="http://schemas.microsoft.com/office/drawing/2014/main" xmlns="" id="{E1DFCA4C-97F2-4289-BCDD-1369201CC7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E82A4F93-B760-49CC-B325-0ACD5DF32E52}"/>
              </a:ext>
            </a:extLst>
          </p:cNvPr>
          <p:cNvSpPr>
            <a:spLocks noGrp="1"/>
          </p:cNvSpPr>
          <p:nvPr>
            <p:ph type="sldNum" sz="quarter" idx="12"/>
          </p:nvPr>
        </p:nvSpPr>
        <p:spPr/>
        <p:txBody>
          <a:bodyPr/>
          <a:lstStyle/>
          <a:p>
            <a:fld id="{DE3E297B-9533-45CA-9F6F-74A1FB5EC661}" type="slidenum">
              <a:rPr lang="zh-CN" altLang="en-US" smtClean="0"/>
              <a:t>‹#›</a:t>
            </a:fld>
            <a:endParaRPr lang="zh-CN" altLang="en-US"/>
          </a:p>
        </p:txBody>
      </p:sp>
    </p:spTree>
    <p:extLst>
      <p:ext uri="{BB962C8B-B14F-4D97-AF65-F5344CB8AC3E}">
        <p14:creationId xmlns:p14="http://schemas.microsoft.com/office/powerpoint/2010/main" val="378057708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F0225EB-1A6C-4E8B-950B-5410B52B57A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1FF5EB21-51DF-4B65-9DB3-0562DFF241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2B6CEA80-4904-46A1-AFDB-96571FDFB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FE4663EF-1510-447B-BA48-5E40A0612B3F}"/>
              </a:ext>
            </a:extLst>
          </p:cNvPr>
          <p:cNvSpPr>
            <a:spLocks noGrp="1"/>
          </p:cNvSpPr>
          <p:nvPr>
            <p:ph type="dt" sz="half" idx="10"/>
          </p:nvPr>
        </p:nvSpPr>
        <p:spPr/>
        <p:txBody>
          <a:bodyPr/>
          <a:lstStyle/>
          <a:p>
            <a:fld id="{6E07C1AB-C82C-44F4-B996-E401D1BD6461}" type="datetimeFigureOut">
              <a:rPr lang="zh-CN" altLang="en-US" smtClean="0"/>
              <a:t>2018/5/27</a:t>
            </a:fld>
            <a:endParaRPr lang="zh-CN" altLang="en-US"/>
          </a:p>
        </p:txBody>
      </p:sp>
      <p:sp>
        <p:nvSpPr>
          <p:cNvPr id="6" name="页脚占位符 5">
            <a:extLst>
              <a:ext uri="{FF2B5EF4-FFF2-40B4-BE49-F238E27FC236}">
                <a16:creationId xmlns:a16="http://schemas.microsoft.com/office/drawing/2014/main" xmlns="" id="{53DDECE0-5AE4-4946-94B9-C050860037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EC642837-9A8E-40EA-A7BF-F1CE9570C479}"/>
              </a:ext>
            </a:extLst>
          </p:cNvPr>
          <p:cNvSpPr>
            <a:spLocks noGrp="1"/>
          </p:cNvSpPr>
          <p:nvPr>
            <p:ph type="sldNum" sz="quarter" idx="12"/>
          </p:nvPr>
        </p:nvSpPr>
        <p:spPr/>
        <p:txBody>
          <a:bodyPr/>
          <a:lstStyle/>
          <a:p>
            <a:fld id="{DE3E297B-9533-45CA-9F6F-74A1FB5EC661}" type="slidenum">
              <a:rPr lang="zh-CN" altLang="en-US" smtClean="0"/>
              <a:t>‹#›</a:t>
            </a:fld>
            <a:endParaRPr lang="zh-CN" altLang="en-US"/>
          </a:p>
        </p:txBody>
      </p:sp>
    </p:spTree>
    <p:extLst>
      <p:ext uri="{BB962C8B-B14F-4D97-AF65-F5344CB8AC3E}">
        <p14:creationId xmlns:p14="http://schemas.microsoft.com/office/powerpoint/2010/main" val="105794555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8000" r="-18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17718AA-9191-4C12-8E3B-813A189CF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2248486F-0B7C-4BD5-94F7-BE9A61FF6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74C5C022-D0FF-4A72-9E2C-9802A93B45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7C1AB-C82C-44F4-B996-E401D1BD6461}" type="datetimeFigureOut">
              <a:rPr lang="zh-CN" altLang="en-US" smtClean="0"/>
              <a:t>2018/5/27</a:t>
            </a:fld>
            <a:endParaRPr lang="zh-CN" altLang="en-US"/>
          </a:p>
        </p:txBody>
      </p:sp>
      <p:sp>
        <p:nvSpPr>
          <p:cNvPr id="5" name="页脚占位符 4">
            <a:extLst>
              <a:ext uri="{FF2B5EF4-FFF2-40B4-BE49-F238E27FC236}">
                <a16:creationId xmlns:a16="http://schemas.microsoft.com/office/drawing/2014/main" xmlns="" id="{390837C0-D069-4A78-83A6-7EF6C2496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CB6D0A6B-FF40-4C6B-8081-DF2BE782B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3E297B-9533-45CA-9F6F-74A1FB5EC661}" type="slidenum">
              <a:rPr lang="zh-CN" altLang="en-US" smtClean="0"/>
              <a:t>‹#›</a:t>
            </a:fld>
            <a:endParaRPr lang="zh-CN" altLang="en-US"/>
          </a:p>
        </p:txBody>
      </p:sp>
      <p:grpSp>
        <p:nvGrpSpPr>
          <p:cNvPr id="7" name="组合 6">
            <a:extLst>
              <a:ext uri="{FF2B5EF4-FFF2-40B4-BE49-F238E27FC236}">
                <a16:creationId xmlns:a16="http://schemas.microsoft.com/office/drawing/2014/main" xmlns="" id="{F7B9DB50-33F5-4E95-9009-EF7F6F9A56F5}"/>
              </a:ext>
            </a:extLst>
          </p:cNvPr>
          <p:cNvGrpSpPr/>
          <p:nvPr userDrawn="1"/>
        </p:nvGrpSpPr>
        <p:grpSpPr>
          <a:xfrm>
            <a:off x="0" y="-1"/>
            <a:ext cx="17137626" cy="7108723"/>
            <a:chOff x="0" y="-1"/>
            <a:chExt cx="17137626" cy="7108723"/>
          </a:xfrm>
        </p:grpSpPr>
        <p:pic>
          <p:nvPicPr>
            <p:cNvPr id="8" name="图片 7">
              <a:extLst>
                <a:ext uri="{FF2B5EF4-FFF2-40B4-BE49-F238E27FC236}">
                  <a16:creationId xmlns:a16="http://schemas.microsoft.com/office/drawing/2014/main" xmlns="" id="{5295C23F-AF8B-4B1A-903E-C59458B6A7B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1"/>
              <a:ext cx="12953115" cy="7108723"/>
            </a:xfrm>
            <a:prstGeom prst="rect">
              <a:avLst/>
            </a:prstGeom>
          </p:spPr>
        </p:pic>
        <p:sp>
          <p:nvSpPr>
            <p:cNvPr id="9" name="矩形 8">
              <a:extLst>
                <a:ext uri="{FF2B5EF4-FFF2-40B4-BE49-F238E27FC236}">
                  <a16:creationId xmlns:a16="http://schemas.microsoft.com/office/drawing/2014/main" xmlns="" id="{057A0606-67BB-4B78-ABBD-BBFDC00C24F6}"/>
                </a:ext>
              </a:extLst>
            </p:cNvPr>
            <p:cNvSpPr/>
            <p:nvPr/>
          </p:nvSpPr>
          <p:spPr>
            <a:xfrm>
              <a:off x="0" y="0"/>
              <a:ext cx="17137626" cy="6858000"/>
            </a:xfrm>
            <a:prstGeom prst="rect">
              <a:avLst/>
            </a:prstGeom>
            <a:blipFill dpi="0" rotWithShape="1">
              <a:blip r:embed="rId15">
                <a:alphaModFix amt="8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4323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3A7DCB7-255F-4A18-9CFD-406770FF5853}"/>
              </a:ext>
            </a:extLst>
          </p:cNvPr>
          <p:cNvSpPr txBox="1"/>
          <p:nvPr/>
        </p:nvSpPr>
        <p:spPr>
          <a:xfrm>
            <a:off x="1231901" y="3236380"/>
            <a:ext cx="9728200" cy="923330"/>
          </a:xfrm>
          <a:prstGeom prst="rect">
            <a:avLst/>
          </a:prstGeom>
          <a:noFill/>
        </p:spPr>
        <p:txBody>
          <a:bodyPr wrap="square" rtlCol="0">
            <a:spAutoFit/>
          </a:bodyPr>
          <a:lstStyle/>
          <a:p>
            <a:pPr algn="ctr"/>
            <a:r>
              <a:rPr lang="en-US" altLang="zh-CN" sz="5400" dirty="0" smtClean="0">
                <a:solidFill>
                  <a:schemeClr val="bg1"/>
                </a:solidFill>
                <a:latin typeface="锐字逼格锐线体简4.0(原名张海山锐线体简）" panose="02010604000000000000" pitchFamily="2" charset="-122"/>
                <a:ea typeface="锐字逼格锐线体简4.0(原名张海山锐线体简）" panose="02010604000000000000" pitchFamily="2" charset="-122"/>
              </a:rPr>
              <a:t>SDN</a:t>
            </a:r>
            <a:r>
              <a:rPr lang="zh-CN" altLang="en-US" sz="5400" dirty="0" smtClean="0">
                <a:solidFill>
                  <a:schemeClr val="bg1"/>
                </a:solidFill>
                <a:latin typeface="锐字逼格锐线体简4.0(原名张海山锐线体简）" panose="02010604000000000000" pitchFamily="2" charset="-122"/>
                <a:ea typeface="锐字逼格锐线体简4.0(原名张海山锐线体简）" panose="02010604000000000000" pitchFamily="2" charset="-122"/>
              </a:rPr>
              <a:t>环境下的虚拟网络搭建</a:t>
            </a:r>
            <a:endParaRPr lang="zh-CN" altLang="en-US" sz="5400" dirty="0">
              <a:solidFill>
                <a:schemeClr val="bg1"/>
              </a:solidFill>
              <a:latin typeface="锐字逼格锐线体简4.0(原名张海山锐线体简）" panose="02010604000000000000" pitchFamily="2" charset="-122"/>
              <a:ea typeface="锐字逼格锐线体简4.0(原名张海山锐线体简）" panose="02010604000000000000" pitchFamily="2" charset="-122"/>
            </a:endParaRPr>
          </a:p>
        </p:txBody>
      </p:sp>
      <p:grpSp>
        <p:nvGrpSpPr>
          <p:cNvPr id="6" name="组合 5">
            <a:extLst>
              <a:ext uri="{FF2B5EF4-FFF2-40B4-BE49-F238E27FC236}">
                <a16:creationId xmlns:a16="http://schemas.microsoft.com/office/drawing/2014/main" xmlns="" id="{D8145297-B901-44F4-85FA-82DE369E7544}"/>
              </a:ext>
            </a:extLst>
          </p:cNvPr>
          <p:cNvGrpSpPr/>
          <p:nvPr/>
        </p:nvGrpSpPr>
        <p:grpSpPr>
          <a:xfrm>
            <a:off x="2850628" y="5246554"/>
            <a:ext cx="6979171" cy="492444"/>
            <a:chOff x="2338462" y="5246554"/>
            <a:chExt cx="6979171" cy="492444"/>
          </a:xfrm>
        </p:grpSpPr>
        <p:sp>
          <p:nvSpPr>
            <p:cNvPr id="4" name="文本框 3">
              <a:extLst>
                <a:ext uri="{FF2B5EF4-FFF2-40B4-BE49-F238E27FC236}">
                  <a16:creationId xmlns:a16="http://schemas.microsoft.com/office/drawing/2014/main" xmlns="" id="{40ABC020-F153-4C8E-8D37-325258787701}"/>
                </a:ext>
              </a:extLst>
            </p:cNvPr>
            <p:cNvSpPr txBox="1"/>
            <p:nvPr/>
          </p:nvSpPr>
          <p:spPr>
            <a:xfrm>
              <a:off x="2338462" y="5246555"/>
              <a:ext cx="2498612" cy="492443"/>
            </a:xfrm>
            <a:prstGeom prst="rect">
              <a:avLst/>
            </a:prstGeom>
            <a:noFill/>
          </p:spPr>
          <p:txBody>
            <a:bodyPr wrap="square" rtlCol="0">
              <a:spAutoFit/>
            </a:bodyPr>
            <a:lstStyle/>
            <a:p>
              <a:pPr algn="just"/>
              <a:r>
                <a:rPr lang="zh-CN" altLang="en-US" sz="2600" dirty="0">
                  <a:solidFill>
                    <a:schemeClr val="bg1"/>
                  </a:solidFill>
                  <a:latin typeface="逼格锐线体简4.0(原名张海山锐线体）" panose="02010604000000000000" pitchFamily="2" charset="-122"/>
                  <a:ea typeface="逼格锐线体简4.0(原名张海山锐线体）" panose="02010604000000000000" pitchFamily="2" charset="-122"/>
                </a:rPr>
                <a:t>答辩人</a:t>
              </a:r>
              <a:r>
                <a:rPr lang="zh-CN" altLang="en-US" sz="26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：张洪利</a:t>
              </a:r>
              <a:endParaRPr lang="zh-CN" altLang="en-US" sz="26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5" name="文本框 4">
              <a:extLst>
                <a:ext uri="{FF2B5EF4-FFF2-40B4-BE49-F238E27FC236}">
                  <a16:creationId xmlns:a16="http://schemas.microsoft.com/office/drawing/2014/main" xmlns="" id="{00B0AC75-EFF2-41D4-94D1-71715D1B08C6}"/>
                </a:ext>
              </a:extLst>
            </p:cNvPr>
            <p:cNvSpPr txBox="1"/>
            <p:nvPr/>
          </p:nvSpPr>
          <p:spPr>
            <a:xfrm>
              <a:off x="6132512" y="5246554"/>
              <a:ext cx="3185121" cy="492443"/>
            </a:xfrm>
            <a:prstGeom prst="rect">
              <a:avLst/>
            </a:prstGeom>
            <a:noFill/>
          </p:spPr>
          <p:txBody>
            <a:bodyPr wrap="square" rtlCol="0">
              <a:spAutoFit/>
            </a:bodyPr>
            <a:lstStyle>
              <a:defPPr>
                <a:defRPr lang="zh-CN"/>
              </a:defPPr>
              <a:lvl1pPr>
                <a:defRPr sz="2600">
                  <a:solidFill>
                    <a:schemeClr val="bg1"/>
                  </a:solidFill>
                  <a:latin typeface="逼格锐线体简4.0(原名张海山锐线体）" panose="02010604000000000000" pitchFamily="2" charset="-122"/>
                  <a:ea typeface="逼格锐线体简4.0(原名张海山锐线体）" panose="02010604000000000000" pitchFamily="2" charset="-122"/>
                </a:defRPr>
              </a:lvl1pPr>
            </a:lstStyle>
            <a:p>
              <a:pPr algn="just"/>
              <a:r>
                <a:rPr lang="zh-CN" altLang="en-US" dirty="0"/>
                <a:t>指导教师</a:t>
              </a:r>
              <a:r>
                <a:rPr lang="zh-CN" altLang="en-US" dirty="0" smtClean="0"/>
                <a:t>：朱方金</a:t>
              </a:r>
              <a:endParaRPr lang="zh-CN" altLang="en-US" dirty="0"/>
            </a:p>
          </p:txBody>
        </p:sp>
      </p:grpSp>
      <p:grpSp>
        <p:nvGrpSpPr>
          <p:cNvPr id="7" name="组合 6">
            <a:extLst>
              <a:ext uri="{FF2B5EF4-FFF2-40B4-BE49-F238E27FC236}">
                <a16:creationId xmlns:a16="http://schemas.microsoft.com/office/drawing/2014/main" xmlns="" id="{38DB140A-81AC-474E-ABA3-9EE1DAD3ECB3}"/>
              </a:ext>
            </a:extLst>
          </p:cNvPr>
          <p:cNvGrpSpPr/>
          <p:nvPr/>
        </p:nvGrpSpPr>
        <p:grpSpPr>
          <a:xfrm>
            <a:off x="4540302" y="407710"/>
            <a:ext cx="3111395" cy="2438787"/>
            <a:chOff x="4167266" y="458704"/>
            <a:chExt cx="3111395" cy="2438787"/>
          </a:xfrm>
        </p:grpSpPr>
        <p:sp>
          <p:nvSpPr>
            <p:cNvPr id="8" name="任意多边形: 形状 7">
              <a:extLst>
                <a:ext uri="{FF2B5EF4-FFF2-40B4-BE49-F238E27FC236}">
                  <a16:creationId xmlns:a16="http://schemas.microsoft.com/office/drawing/2014/main" xmlns="" id="{DCC7BBAF-D071-4A95-891F-4C345143651F}"/>
                </a:ext>
              </a:extLst>
            </p:cNvPr>
            <p:cNvSpPr>
              <a:spLocks/>
            </p:cNvSpPr>
            <p:nvPr/>
          </p:nvSpPr>
          <p:spPr bwMode="auto">
            <a:xfrm>
              <a:off x="6919849" y="1277556"/>
              <a:ext cx="358812" cy="611976"/>
            </a:xfrm>
            <a:custGeom>
              <a:avLst/>
              <a:gdLst>
                <a:gd name="connsiteX0" fmla="*/ 612424 w 1691995"/>
                <a:gd name="connsiteY0" fmla="*/ 0 h 1905000"/>
                <a:gd name="connsiteX1" fmla="*/ 618702 w 1691995"/>
                <a:gd name="connsiteY1" fmla="*/ 0 h 1905000"/>
                <a:gd name="connsiteX2" fmla="*/ 841713 w 1691995"/>
                <a:gd name="connsiteY2" fmla="*/ 0 h 1905000"/>
                <a:gd name="connsiteX3" fmla="*/ 853451 w 1691995"/>
                <a:gd name="connsiteY3" fmla="*/ 0 h 1905000"/>
                <a:gd name="connsiteX4" fmla="*/ 1076189 w 1691995"/>
                <a:gd name="connsiteY4" fmla="*/ 0 h 1905000"/>
                <a:gd name="connsiteX5" fmla="*/ 1082468 w 1691995"/>
                <a:gd name="connsiteY5" fmla="*/ 0 h 1905000"/>
                <a:gd name="connsiteX6" fmla="*/ 1087927 w 1691995"/>
                <a:gd name="connsiteY6" fmla="*/ 273 h 1905000"/>
                <a:gd name="connsiteX7" fmla="*/ 1093658 w 1691995"/>
                <a:gd name="connsiteY7" fmla="*/ 818 h 1905000"/>
                <a:gd name="connsiteX8" fmla="*/ 1098845 w 1691995"/>
                <a:gd name="connsiteY8" fmla="*/ 1909 h 1905000"/>
                <a:gd name="connsiteX9" fmla="*/ 1103759 w 1691995"/>
                <a:gd name="connsiteY9" fmla="*/ 3001 h 1905000"/>
                <a:gd name="connsiteX10" fmla="*/ 1108671 w 1691995"/>
                <a:gd name="connsiteY10" fmla="*/ 4364 h 1905000"/>
                <a:gd name="connsiteX11" fmla="*/ 1113039 w 1691995"/>
                <a:gd name="connsiteY11" fmla="*/ 6001 h 1905000"/>
                <a:gd name="connsiteX12" fmla="*/ 1117407 w 1691995"/>
                <a:gd name="connsiteY12" fmla="*/ 7365 h 1905000"/>
                <a:gd name="connsiteX13" fmla="*/ 1121228 w 1691995"/>
                <a:gd name="connsiteY13" fmla="*/ 9274 h 1905000"/>
                <a:gd name="connsiteX14" fmla="*/ 1125050 w 1691995"/>
                <a:gd name="connsiteY14" fmla="*/ 11456 h 1905000"/>
                <a:gd name="connsiteX15" fmla="*/ 1128325 w 1691995"/>
                <a:gd name="connsiteY15" fmla="*/ 13639 h 1905000"/>
                <a:gd name="connsiteX16" fmla="*/ 1131874 w 1691995"/>
                <a:gd name="connsiteY16" fmla="*/ 16094 h 1905000"/>
                <a:gd name="connsiteX17" fmla="*/ 1134876 w 1691995"/>
                <a:gd name="connsiteY17" fmla="*/ 18549 h 1905000"/>
                <a:gd name="connsiteX18" fmla="*/ 1137606 w 1691995"/>
                <a:gd name="connsiteY18" fmla="*/ 21276 h 1905000"/>
                <a:gd name="connsiteX19" fmla="*/ 1140609 w 1691995"/>
                <a:gd name="connsiteY19" fmla="*/ 24004 h 1905000"/>
                <a:gd name="connsiteX20" fmla="*/ 1142792 w 1691995"/>
                <a:gd name="connsiteY20" fmla="*/ 27004 h 1905000"/>
                <a:gd name="connsiteX21" fmla="*/ 1145249 w 1691995"/>
                <a:gd name="connsiteY21" fmla="*/ 30004 h 1905000"/>
                <a:gd name="connsiteX22" fmla="*/ 1146887 w 1691995"/>
                <a:gd name="connsiteY22" fmla="*/ 33005 h 1905000"/>
                <a:gd name="connsiteX23" fmla="*/ 1148797 w 1691995"/>
                <a:gd name="connsiteY23" fmla="*/ 36551 h 1905000"/>
                <a:gd name="connsiteX24" fmla="*/ 1150436 w 1691995"/>
                <a:gd name="connsiteY24" fmla="*/ 39551 h 1905000"/>
                <a:gd name="connsiteX25" fmla="*/ 1152073 w 1691995"/>
                <a:gd name="connsiteY25" fmla="*/ 42824 h 1905000"/>
                <a:gd name="connsiteX26" fmla="*/ 1153165 w 1691995"/>
                <a:gd name="connsiteY26" fmla="*/ 46370 h 1905000"/>
                <a:gd name="connsiteX27" fmla="*/ 1155348 w 1691995"/>
                <a:gd name="connsiteY27" fmla="*/ 53190 h 1905000"/>
                <a:gd name="connsiteX28" fmla="*/ 1156986 w 1691995"/>
                <a:gd name="connsiteY28" fmla="*/ 60281 h 1905000"/>
                <a:gd name="connsiteX29" fmla="*/ 1157532 w 1691995"/>
                <a:gd name="connsiteY29" fmla="*/ 67374 h 1905000"/>
                <a:gd name="connsiteX30" fmla="*/ 1157805 w 1691995"/>
                <a:gd name="connsiteY30" fmla="*/ 74193 h 1905000"/>
                <a:gd name="connsiteX31" fmla="*/ 1157532 w 1691995"/>
                <a:gd name="connsiteY31" fmla="*/ 81012 h 1905000"/>
                <a:gd name="connsiteX32" fmla="*/ 1156713 w 1691995"/>
                <a:gd name="connsiteY32" fmla="*/ 87831 h 1905000"/>
                <a:gd name="connsiteX33" fmla="*/ 1155348 w 1691995"/>
                <a:gd name="connsiteY33" fmla="*/ 93832 h 1905000"/>
                <a:gd name="connsiteX34" fmla="*/ 1153711 w 1691995"/>
                <a:gd name="connsiteY34" fmla="*/ 100106 h 1905000"/>
                <a:gd name="connsiteX35" fmla="*/ 1152073 w 1691995"/>
                <a:gd name="connsiteY35" fmla="*/ 105834 h 1905000"/>
                <a:gd name="connsiteX36" fmla="*/ 1149343 w 1691995"/>
                <a:gd name="connsiteY36" fmla="*/ 111561 h 1905000"/>
                <a:gd name="connsiteX37" fmla="*/ 1146887 w 1691995"/>
                <a:gd name="connsiteY37" fmla="*/ 116744 h 1905000"/>
                <a:gd name="connsiteX38" fmla="*/ 1143884 w 1691995"/>
                <a:gd name="connsiteY38" fmla="*/ 121654 h 1905000"/>
                <a:gd name="connsiteX39" fmla="*/ 1140882 w 1691995"/>
                <a:gd name="connsiteY39" fmla="*/ 126564 h 1905000"/>
                <a:gd name="connsiteX40" fmla="*/ 1137333 w 1691995"/>
                <a:gd name="connsiteY40" fmla="*/ 130928 h 1905000"/>
                <a:gd name="connsiteX41" fmla="*/ 1133785 w 1691995"/>
                <a:gd name="connsiteY41" fmla="*/ 135292 h 1905000"/>
                <a:gd name="connsiteX42" fmla="*/ 1129963 w 1691995"/>
                <a:gd name="connsiteY42" fmla="*/ 139384 h 1905000"/>
                <a:gd name="connsiteX43" fmla="*/ 1126415 w 1691995"/>
                <a:gd name="connsiteY43" fmla="*/ 143475 h 1905000"/>
                <a:gd name="connsiteX44" fmla="*/ 1122320 w 1691995"/>
                <a:gd name="connsiteY44" fmla="*/ 146748 h 1905000"/>
                <a:gd name="connsiteX45" fmla="*/ 1118225 w 1691995"/>
                <a:gd name="connsiteY45" fmla="*/ 150022 h 1905000"/>
                <a:gd name="connsiteX46" fmla="*/ 1114131 w 1691995"/>
                <a:gd name="connsiteY46" fmla="*/ 153295 h 1905000"/>
                <a:gd name="connsiteX47" fmla="*/ 1110309 w 1691995"/>
                <a:gd name="connsiteY47" fmla="*/ 156295 h 1905000"/>
                <a:gd name="connsiteX48" fmla="*/ 1101847 w 1691995"/>
                <a:gd name="connsiteY48" fmla="*/ 161477 h 1905000"/>
                <a:gd name="connsiteX49" fmla="*/ 1094204 w 1691995"/>
                <a:gd name="connsiteY49" fmla="*/ 165843 h 1905000"/>
                <a:gd name="connsiteX50" fmla="*/ 1087108 w 1691995"/>
                <a:gd name="connsiteY50" fmla="*/ 169661 h 1905000"/>
                <a:gd name="connsiteX51" fmla="*/ 1080556 w 1691995"/>
                <a:gd name="connsiteY51" fmla="*/ 172388 h 1905000"/>
                <a:gd name="connsiteX52" fmla="*/ 1075097 w 1691995"/>
                <a:gd name="connsiteY52" fmla="*/ 174571 h 1905000"/>
                <a:gd name="connsiteX53" fmla="*/ 1071003 w 1691995"/>
                <a:gd name="connsiteY53" fmla="*/ 176208 h 1905000"/>
                <a:gd name="connsiteX54" fmla="*/ 1067181 w 1691995"/>
                <a:gd name="connsiteY54" fmla="*/ 177298 h 1905000"/>
                <a:gd name="connsiteX55" fmla="*/ 1067181 w 1691995"/>
                <a:gd name="connsiteY55" fmla="*/ 412150 h 1905000"/>
                <a:gd name="connsiteX56" fmla="*/ 1361982 w 1691995"/>
                <a:gd name="connsiteY56" fmla="*/ 1049605 h 1905000"/>
                <a:gd name="connsiteX57" fmla="*/ 1569707 w 1691995"/>
                <a:gd name="connsiteY57" fmla="*/ 1500215 h 1905000"/>
                <a:gd name="connsiteX58" fmla="*/ 1675072 w 1691995"/>
                <a:gd name="connsiteY58" fmla="*/ 1729339 h 1905000"/>
                <a:gd name="connsiteX59" fmla="*/ 1679166 w 1691995"/>
                <a:gd name="connsiteY59" fmla="*/ 1738067 h 1905000"/>
                <a:gd name="connsiteX60" fmla="*/ 1682168 w 1691995"/>
                <a:gd name="connsiteY60" fmla="*/ 1746523 h 1905000"/>
                <a:gd name="connsiteX61" fmla="*/ 1684899 w 1691995"/>
                <a:gd name="connsiteY61" fmla="*/ 1755252 h 1905000"/>
                <a:gd name="connsiteX62" fmla="*/ 1687082 w 1691995"/>
                <a:gd name="connsiteY62" fmla="*/ 1763707 h 1905000"/>
                <a:gd name="connsiteX63" fmla="*/ 1688993 w 1691995"/>
                <a:gd name="connsiteY63" fmla="*/ 1771618 h 1905000"/>
                <a:gd name="connsiteX64" fmla="*/ 1690358 w 1691995"/>
                <a:gd name="connsiteY64" fmla="*/ 1779800 h 1905000"/>
                <a:gd name="connsiteX65" fmla="*/ 1691449 w 1691995"/>
                <a:gd name="connsiteY65" fmla="*/ 1787711 h 1905000"/>
                <a:gd name="connsiteX66" fmla="*/ 1691995 w 1691995"/>
                <a:gd name="connsiteY66" fmla="*/ 1795348 h 1905000"/>
                <a:gd name="connsiteX67" fmla="*/ 1691995 w 1691995"/>
                <a:gd name="connsiteY67" fmla="*/ 1803258 h 1905000"/>
                <a:gd name="connsiteX68" fmla="*/ 1691449 w 1691995"/>
                <a:gd name="connsiteY68" fmla="*/ 1810623 h 1905000"/>
                <a:gd name="connsiteX69" fmla="*/ 1690904 w 1691995"/>
                <a:gd name="connsiteY69" fmla="*/ 1817715 h 1905000"/>
                <a:gd name="connsiteX70" fmla="*/ 1689539 w 1691995"/>
                <a:gd name="connsiteY70" fmla="*/ 1824807 h 1905000"/>
                <a:gd name="connsiteX71" fmla="*/ 1687628 w 1691995"/>
                <a:gd name="connsiteY71" fmla="*/ 1831627 h 1905000"/>
                <a:gd name="connsiteX72" fmla="*/ 1685444 w 1691995"/>
                <a:gd name="connsiteY72" fmla="*/ 1838172 h 1905000"/>
                <a:gd name="connsiteX73" fmla="*/ 1682987 w 1691995"/>
                <a:gd name="connsiteY73" fmla="*/ 1844173 h 1905000"/>
                <a:gd name="connsiteX74" fmla="*/ 1679985 w 1691995"/>
                <a:gd name="connsiteY74" fmla="*/ 1850447 h 1905000"/>
                <a:gd name="connsiteX75" fmla="*/ 1676437 w 1691995"/>
                <a:gd name="connsiteY75" fmla="*/ 1856447 h 1905000"/>
                <a:gd name="connsiteX76" fmla="*/ 1672888 w 1691995"/>
                <a:gd name="connsiteY76" fmla="*/ 1861903 h 1905000"/>
                <a:gd name="connsiteX77" fmla="*/ 1668793 w 1691995"/>
                <a:gd name="connsiteY77" fmla="*/ 1866813 h 1905000"/>
                <a:gd name="connsiteX78" fmla="*/ 1664153 w 1691995"/>
                <a:gd name="connsiteY78" fmla="*/ 1871723 h 1905000"/>
                <a:gd name="connsiteX79" fmla="*/ 1658966 w 1691995"/>
                <a:gd name="connsiteY79" fmla="*/ 1876360 h 1905000"/>
                <a:gd name="connsiteX80" fmla="*/ 1653781 w 1691995"/>
                <a:gd name="connsiteY80" fmla="*/ 1880724 h 1905000"/>
                <a:gd name="connsiteX81" fmla="*/ 1647776 w 1691995"/>
                <a:gd name="connsiteY81" fmla="*/ 1884816 h 1905000"/>
                <a:gd name="connsiteX82" fmla="*/ 1641497 w 1691995"/>
                <a:gd name="connsiteY82" fmla="*/ 1888362 h 1905000"/>
                <a:gd name="connsiteX83" fmla="*/ 1635219 w 1691995"/>
                <a:gd name="connsiteY83" fmla="*/ 1891635 h 1905000"/>
                <a:gd name="connsiteX84" fmla="*/ 1628395 w 1691995"/>
                <a:gd name="connsiteY84" fmla="*/ 1894635 h 1905000"/>
                <a:gd name="connsiteX85" fmla="*/ 1621025 w 1691995"/>
                <a:gd name="connsiteY85" fmla="*/ 1897090 h 1905000"/>
                <a:gd name="connsiteX86" fmla="*/ 1613109 w 1691995"/>
                <a:gd name="connsiteY86" fmla="*/ 1899272 h 1905000"/>
                <a:gd name="connsiteX87" fmla="*/ 1605193 w 1691995"/>
                <a:gd name="connsiteY87" fmla="*/ 1901182 h 1905000"/>
                <a:gd name="connsiteX88" fmla="*/ 1596731 w 1691995"/>
                <a:gd name="connsiteY88" fmla="*/ 1902273 h 1905000"/>
                <a:gd name="connsiteX89" fmla="*/ 1588269 w 1691995"/>
                <a:gd name="connsiteY89" fmla="*/ 1903364 h 1905000"/>
                <a:gd name="connsiteX90" fmla="*/ 1578989 w 1691995"/>
                <a:gd name="connsiteY90" fmla="*/ 1903909 h 1905000"/>
                <a:gd name="connsiteX91" fmla="*/ 1555786 w 1691995"/>
                <a:gd name="connsiteY91" fmla="*/ 1904182 h 1905000"/>
                <a:gd name="connsiteX92" fmla="*/ 1522212 w 1691995"/>
                <a:gd name="connsiteY92" fmla="*/ 1904454 h 1905000"/>
                <a:gd name="connsiteX93" fmla="*/ 1432133 w 1691995"/>
                <a:gd name="connsiteY93" fmla="*/ 1905000 h 1905000"/>
                <a:gd name="connsiteX94" fmla="*/ 1319946 w 1691995"/>
                <a:gd name="connsiteY94" fmla="*/ 1905000 h 1905000"/>
                <a:gd name="connsiteX95" fmla="*/ 1197385 w 1691995"/>
                <a:gd name="connsiteY95" fmla="*/ 1905000 h 1905000"/>
                <a:gd name="connsiteX96" fmla="*/ 970825 w 1691995"/>
                <a:gd name="connsiteY96" fmla="*/ 1904182 h 1905000"/>
                <a:gd name="connsiteX97" fmla="*/ 847446 w 1691995"/>
                <a:gd name="connsiteY97" fmla="*/ 1903909 h 1905000"/>
                <a:gd name="connsiteX98" fmla="*/ 724065 w 1691995"/>
                <a:gd name="connsiteY98" fmla="*/ 1904182 h 1905000"/>
                <a:gd name="connsiteX99" fmla="*/ 497506 w 1691995"/>
                <a:gd name="connsiteY99" fmla="*/ 1905000 h 1905000"/>
                <a:gd name="connsiteX100" fmla="*/ 375218 w 1691995"/>
                <a:gd name="connsiteY100" fmla="*/ 1905000 h 1905000"/>
                <a:gd name="connsiteX101" fmla="*/ 262757 w 1691995"/>
                <a:gd name="connsiteY101" fmla="*/ 1905000 h 1905000"/>
                <a:gd name="connsiteX102" fmla="*/ 172679 w 1691995"/>
                <a:gd name="connsiteY102" fmla="*/ 1904454 h 1905000"/>
                <a:gd name="connsiteX103" fmla="*/ 139104 w 1691995"/>
                <a:gd name="connsiteY103" fmla="*/ 1904182 h 1905000"/>
                <a:gd name="connsiteX104" fmla="*/ 115903 w 1691995"/>
                <a:gd name="connsiteY104" fmla="*/ 1903909 h 1905000"/>
                <a:gd name="connsiteX105" fmla="*/ 106621 w 1691995"/>
                <a:gd name="connsiteY105" fmla="*/ 1903364 h 1905000"/>
                <a:gd name="connsiteX106" fmla="*/ 98160 w 1691995"/>
                <a:gd name="connsiteY106" fmla="*/ 1902273 h 1905000"/>
                <a:gd name="connsiteX107" fmla="*/ 89698 w 1691995"/>
                <a:gd name="connsiteY107" fmla="*/ 1901182 h 1905000"/>
                <a:gd name="connsiteX108" fmla="*/ 81782 w 1691995"/>
                <a:gd name="connsiteY108" fmla="*/ 1899272 h 1905000"/>
                <a:gd name="connsiteX109" fmla="*/ 73866 w 1691995"/>
                <a:gd name="connsiteY109" fmla="*/ 1897090 h 1905000"/>
                <a:gd name="connsiteX110" fmla="*/ 66496 w 1691995"/>
                <a:gd name="connsiteY110" fmla="*/ 1894635 h 1905000"/>
                <a:gd name="connsiteX111" fmla="*/ 59672 w 1691995"/>
                <a:gd name="connsiteY111" fmla="*/ 1891635 h 1905000"/>
                <a:gd name="connsiteX112" fmla="*/ 53394 w 1691995"/>
                <a:gd name="connsiteY112" fmla="*/ 1888362 h 1905000"/>
                <a:gd name="connsiteX113" fmla="*/ 47116 w 1691995"/>
                <a:gd name="connsiteY113" fmla="*/ 1884816 h 1905000"/>
                <a:gd name="connsiteX114" fmla="*/ 41111 w 1691995"/>
                <a:gd name="connsiteY114" fmla="*/ 1880724 h 1905000"/>
                <a:gd name="connsiteX115" fmla="*/ 35924 w 1691995"/>
                <a:gd name="connsiteY115" fmla="*/ 1876360 h 1905000"/>
                <a:gd name="connsiteX116" fmla="*/ 30738 w 1691995"/>
                <a:gd name="connsiteY116" fmla="*/ 1871723 h 1905000"/>
                <a:gd name="connsiteX117" fmla="*/ 26097 w 1691995"/>
                <a:gd name="connsiteY117" fmla="*/ 1866813 h 1905000"/>
                <a:gd name="connsiteX118" fmla="*/ 22003 w 1691995"/>
                <a:gd name="connsiteY118" fmla="*/ 1861903 h 1905000"/>
                <a:gd name="connsiteX119" fmla="*/ 18455 w 1691995"/>
                <a:gd name="connsiteY119" fmla="*/ 1856447 h 1905000"/>
                <a:gd name="connsiteX120" fmla="*/ 14906 w 1691995"/>
                <a:gd name="connsiteY120" fmla="*/ 1850447 h 1905000"/>
                <a:gd name="connsiteX121" fmla="*/ 11903 w 1691995"/>
                <a:gd name="connsiteY121" fmla="*/ 1844173 h 1905000"/>
                <a:gd name="connsiteX122" fmla="*/ 9447 w 1691995"/>
                <a:gd name="connsiteY122" fmla="*/ 1838172 h 1905000"/>
                <a:gd name="connsiteX123" fmla="*/ 7263 w 1691995"/>
                <a:gd name="connsiteY123" fmla="*/ 1831627 h 1905000"/>
                <a:gd name="connsiteX124" fmla="*/ 5352 w 1691995"/>
                <a:gd name="connsiteY124" fmla="*/ 1824807 h 1905000"/>
                <a:gd name="connsiteX125" fmla="*/ 4280 w 1691995"/>
                <a:gd name="connsiteY125" fmla="*/ 1819233 h 1905000"/>
                <a:gd name="connsiteX126" fmla="*/ 0 w 1691995"/>
                <a:gd name="connsiteY126" fmla="*/ 1815259 h 1905000"/>
                <a:gd name="connsiteX127" fmla="*/ 3258 w 1691995"/>
                <a:gd name="connsiteY127" fmla="*/ 1808148 h 1905000"/>
                <a:gd name="connsiteX128" fmla="*/ 2895 w 1691995"/>
                <a:gd name="connsiteY128" fmla="*/ 1803258 h 1905000"/>
                <a:gd name="connsiteX129" fmla="*/ 2895 w 1691995"/>
                <a:gd name="connsiteY129" fmla="*/ 1795348 h 1905000"/>
                <a:gd name="connsiteX130" fmla="*/ 3441 w 1691995"/>
                <a:gd name="connsiteY130" fmla="*/ 1787711 h 1905000"/>
                <a:gd name="connsiteX131" fmla="*/ 4533 w 1691995"/>
                <a:gd name="connsiteY131" fmla="*/ 1779800 h 1905000"/>
                <a:gd name="connsiteX132" fmla="*/ 5898 w 1691995"/>
                <a:gd name="connsiteY132" fmla="*/ 1771618 h 1905000"/>
                <a:gd name="connsiteX133" fmla="*/ 7809 w 1691995"/>
                <a:gd name="connsiteY133" fmla="*/ 1763707 h 1905000"/>
                <a:gd name="connsiteX134" fmla="*/ 9993 w 1691995"/>
                <a:gd name="connsiteY134" fmla="*/ 1755252 h 1905000"/>
                <a:gd name="connsiteX135" fmla="*/ 12722 w 1691995"/>
                <a:gd name="connsiteY135" fmla="*/ 1746523 h 1905000"/>
                <a:gd name="connsiteX136" fmla="*/ 15998 w 1691995"/>
                <a:gd name="connsiteY136" fmla="*/ 1738067 h 1905000"/>
                <a:gd name="connsiteX137" fmla="*/ 19820 w 1691995"/>
                <a:gd name="connsiteY137" fmla="*/ 1729339 h 1905000"/>
                <a:gd name="connsiteX138" fmla="*/ 125183 w 1691995"/>
                <a:gd name="connsiteY138" fmla="*/ 1500215 h 1905000"/>
                <a:gd name="connsiteX139" fmla="*/ 332909 w 1691995"/>
                <a:gd name="connsiteY139" fmla="*/ 1049605 h 1905000"/>
                <a:gd name="connsiteX140" fmla="*/ 627710 w 1691995"/>
                <a:gd name="connsiteY140" fmla="*/ 412150 h 1905000"/>
                <a:gd name="connsiteX141" fmla="*/ 627710 w 1691995"/>
                <a:gd name="connsiteY141" fmla="*/ 177298 h 1905000"/>
                <a:gd name="connsiteX142" fmla="*/ 623888 w 1691995"/>
                <a:gd name="connsiteY142" fmla="*/ 176208 h 1905000"/>
                <a:gd name="connsiteX143" fmla="*/ 619793 w 1691995"/>
                <a:gd name="connsiteY143" fmla="*/ 174571 h 1905000"/>
                <a:gd name="connsiteX144" fmla="*/ 614334 w 1691995"/>
                <a:gd name="connsiteY144" fmla="*/ 172388 h 1905000"/>
                <a:gd name="connsiteX145" fmla="*/ 607784 w 1691995"/>
                <a:gd name="connsiteY145" fmla="*/ 169661 h 1905000"/>
                <a:gd name="connsiteX146" fmla="*/ 600686 w 1691995"/>
                <a:gd name="connsiteY146" fmla="*/ 165843 h 1905000"/>
                <a:gd name="connsiteX147" fmla="*/ 593043 w 1691995"/>
                <a:gd name="connsiteY147" fmla="*/ 161477 h 1905000"/>
                <a:gd name="connsiteX148" fmla="*/ 584581 w 1691995"/>
                <a:gd name="connsiteY148" fmla="*/ 156295 h 1905000"/>
                <a:gd name="connsiteX149" fmla="*/ 580760 w 1691995"/>
                <a:gd name="connsiteY149" fmla="*/ 153295 h 1905000"/>
                <a:gd name="connsiteX150" fmla="*/ 576665 w 1691995"/>
                <a:gd name="connsiteY150" fmla="*/ 150022 h 1905000"/>
                <a:gd name="connsiteX151" fmla="*/ 572571 w 1691995"/>
                <a:gd name="connsiteY151" fmla="*/ 146748 h 1905000"/>
                <a:gd name="connsiteX152" fmla="*/ 568477 w 1691995"/>
                <a:gd name="connsiteY152" fmla="*/ 143475 h 1905000"/>
                <a:gd name="connsiteX153" fmla="*/ 564928 w 1691995"/>
                <a:gd name="connsiteY153" fmla="*/ 139384 h 1905000"/>
                <a:gd name="connsiteX154" fmla="*/ 561107 w 1691995"/>
                <a:gd name="connsiteY154" fmla="*/ 135292 h 1905000"/>
                <a:gd name="connsiteX155" fmla="*/ 557558 w 1691995"/>
                <a:gd name="connsiteY155" fmla="*/ 130928 h 1905000"/>
                <a:gd name="connsiteX156" fmla="*/ 554009 w 1691995"/>
                <a:gd name="connsiteY156" fmla="*/ 126564 h 1905000"/>
                <a:gd name="connsiteX157" fmla="*/ 551006 w 1691995"/>
                <a:gd name="connsiteY157" fmla="*/ 121654 h 1905000"/>
                <a:gd name="connsiteX158" fmla="*/ 548004 w 1691995"/>
                <a:gd name="connsiteY158" fmla="*/ 116744 h 1905000"/>
                <a:gd name="connsiteX159" fmla="*/ 545547 w 1691995"/>
                <a:gd name="connsiteY159" fmla="*/ 111561 h 1905000"/>
                <a:gd name="connsiteX160" fmla="*/ 542818 w 1691995"/>
                <a:gd name="connsiteY160" fmla="*/ 105834 h 1905000"/>
                <a:gd name="connsiteX161" fmla="*/ 541180 w 1691995"/>
                <a:gd name="connsiteY161" fmla="*/ 100106 h 1905000"/>
                <a:gd name="connsiteX162" fmla="*/ 539542 w 1691995"/>
                <a:gd name="connsiteY162" fmla="*/ 93832 h 1905000"/>
                <a:gd name="connsiteX163" fmla="*/ 538177 w 1691995"/>
                <a:gd name="connsiteY163" fmla="*/ 87831 h 1905000"/>
                <a:gd name="connsiteX164" fmla="*/ 537358 w 1691995"/>
                <a:gd name="connsiteY164" fmla="*/ 81012 h 1905000"/>
                <a:gd name="connsiteX165" fmla="*/ 537086 w 1691995"/>
                <a:gd name="connsiteY165" fmla="*/ 74193 h 1905000"/>
                <a:gd name="connsiteX166" fmla="*/ 537358 w 1691995"/>
                <a:gd name="connsiteY166" fmla="*/ 67374 h 1905000"/>
                <a:gd name="connsiteX167" fmla="*/ 537904 w 1691995"/>
                <a:gd name="connsiteY167" fmla="*/ 60281 h 1905000"/>
                <a:gd name="connsiteX168" fmla="*/ 539542 w 1691995"/>
                <a:gd name="connsiteY168" fmla="*/ 53190 h 1905000"/>
                <a:gd name="connsiteX169" fmla="*/ 541726 w 1691995"/>
                <a:gd name="connsiteY169" fmla="*/ 46370 h 1905000"/>
                <a:gd name="connsiteX170" fmla="*/ 542818 w 1691995"/>
                <a:gd name="connsiteY170" fmla="*/ 42824 h 1905000"/>
                <a:gd name="connsiteX171" fmla="*/ 544456 w 1691995"/>
                <a:gd name="connsiteY171" fmla="*/ 39551 h 1905000"/>
                <a:gd name="connsiteX172" fmla="*/ 546093 w 1691995"/>
                <a:gd name="connsiteY172" fmla="*/ 36551 h 1905000"/>
                <a:gd name="connsiteX173" fmla="*/ 548004 w 1691995"/>
                <a:gd name="connsiteY173" fmla="*/ 33005 h 1905000"/>
                <a:gd name="connsiteX174" fmla="*/ 549642 w 1691995"/>
                <a:gd name="connsiteY174" fmla="*/ 30004 h 1905000"/>
                <a:gd name="connsiteX175" fmla="*/ 552099 w 1691995"/>
                <a:gd name="connsiteY175" fmla="*/ 27004 h 1905000"/>
                <a:gd name="connsiteX176" fmla="*/ 554283 w 1691995"/>
                <a:gd name="connsiteY176" fmla="*/ 24004 h 1905000"/>
                <a:gd name="connsiteX177" fmla="*/ 557285 w 1691995"/>
                <a:gd name="connsiteY177" fmla="*/ 21276 h 1905000"/>
                <a:gd name="connsiteX178" fmla="*/ 560014 w 1691995"/>
                <a:gd name="connsiteY178" fmla="*/ 18549 h 1905000"/>
                <a:gd name="connsiteX179" fmla="*/ 563017 w 1691995"/>
                <a:gd name="connsiteY179" fmla="*/ 16094 h 1905000"/>
                <a:gd name="connsiteX180" fmla="*/ 566566 w 1691995"/>
                <a:gd name="connsiteY180" fmla="*/ 13639 h 1905000"/>
                <a:gd name="connsiteX181" fmla="*/ 569841 w 1691995"/>
                <a:gd name="connsiteY181" fmla="*/ 11456 h 1905000"/>
                <a:gd name="connsiteX182" fmla="*/ 573662 w 1691995"/>
                <a:gd name="connsiteY182" fmla="*/ 9274 h 1905000"/>
                <a:gd name="connsiteX183" fmla="*/ 577484 w 1691995"/>
                <a:gd name="connsiteY183" fmla="*/ 7365 h 1905000"/>
                <a:gd name="connsiteX184" fmla="*/ 581851 w 1691995"/>
                <a:gd name="connsiteY184" fmla="*/ 6001 h 1905000"/>
                <a:gd name="connsiteX185" fmla="*/ 586219 w 1691995"/>
                <a:gd name="connsiteY185" fmla="*/ 4364 h 1905000"/>
                <a:gd name="connsiteX186" fmla="*/ 591133 w 1691995"/>
                <a:gd name="connsiteY186" fmla="*/ 3001 h 1905000"/>
                <a:gd name="connsiteX187" fmla="*/ 596046 w 1691995"/>
                <a:gd name="connsiteY187" fmla="*/ 1909 h 1905000"/>
                <a:gd name="connsiteX188" fmla="*/ 601505 w 1691995"/>
                <a:gd name="connsiteY188" fmla="*/ 818 h 1905000"/>
                <a:gd name="connsiteX189" fmla="*/ 606964 w 1691995"/>
                <a:gd name="connsiteY189" fmla="*/ 273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691995" h="1905000">
                  <a:moveTo>
                    <a:pt x="612424" y="0"/>
                  </a:moveTo>
                  <a:lnTo>
                    <a:pt x="618702" y="0"/>
                  </a:lnTo>
                  <a:lnTo>
                    <a:pt x="841713" y="0"/>
                  </a:lnTo>
                  <a:lnTo>
                    <a:pt x="853451" y="0"/>
                  </a:lnTo>
                  <a:lnTo>
                    <a:pt x="1076189" y="0"/>
                  </a:lnTo>
                  <a:lnTo>
                    <a:pt x="1082468" y="0"/>
                  </a:lnTo>
                  <a:lnTo>
                    <a:pt x="1087927" y="273"/>
                  </a:lnTo>
                  <a:lnTo>
                    <a:pt x="1093658" y="818"/>
                  </a:lnTo>
                  <a:lnTo>
                    <a:pt x="1098845" y="1909"/>
                  </a:lnTo>
                  <a:lnTo>
                    <a:pt x="1103759" y="3001"/>
                  </a:lnTo>
                  <a:lnTo>
                    <a:pt x="1108671" y="4364"/>
                  </a:lnTo>
                  <a:lnTo>
                    <a:pt x="1113039" y="6001"/>
                  </a:lnTo>
                  <a:lnTo>
                    <a:pt x="1117407" y="7365"/>
                  </a:lnTo>
                  <a:lnTo>
                    <a:pt x="1121228" y="9274"/>
                  </a:lnTo>
                  <a:lnTo>
                    <a:pt x="1125050" y="11456"/>
                  </a:lnTo>
                  <a:lnTo>
                    <a:pt x="1128325" y="13639"/>
                  </a:lnTo>
                  <a:lnTo>
                    <a:pt x="1131874" y="16094"/>
                  </a:lnTo>
                  <a:lnTo>
                    <a:pt x="1134876" y="18549"/>
                  </a:lnTo>
                  <a:lnTo>
                    <a:pt x="1137606" y="21276"/>
                  </a:lnTo>
                  <a:lnTo>
                    <a:pt x="1140609" y="24004"/>
                  </a:lnTo>
                  <a:lnTo>
                    <a:pt x="1142792" y="27004"/>
                  </a:lnTo>
                  <a:lnTo>
                    <a:pt x="1145249" y="30004"/>
                  </a:lnTo>
                  <a:lnTo>
                    <a:pt x="1146887" y="33005"/>
                  </a:lnTo>
                  <a:lnTo>
                    <a:pt x="1148797" y="36551"/>
                  </a:lnTo>
                  <a:lnTo>
                    <a:pt x="1150436" y="39551"/>
                  </a:lnTo>
                  <a:lnTo>
                    <a:pt x="1152073" y="42824"/>
                  </a:lnTo>
                  <a:lnTo>
                    <a:pt x="1153165" y="46370"/>
                  </a:lnTo>
                  <a:lnTo>
                    <a:pt x="1155348" y="53190"/>
                  </a:lnTo>
                  <a:lnTo>
                    <a:pt x="1156986" y="60281"/>
                  </a:lnTo>
                  <a:lnTo>
                    <a:pt x="1157532" y="67374"/>
                  </a:lnTo>
                  <a:lnTo>
                    <a:pt x="1157805" y="74193"/>
                  </a:lnTo>
                  <a:lnTo>
                    <a:pt x="1157532" y="81012"/>
                  </a:lnTo>
                  <a:lnTo>
                    <a:pt x="1156713" y="87831"/>
                  </a:lnTo>
                  <a:lnTo>
                    <a:pt x="1155348" y="93832"/>
                  </a:lnTo>
                  <a:lnTo>
                    <a:pt x="1153711" y="100106"/>
                  </a:lnTo>
                  <a:lnTo>
                    <a:pt x="1152073" y="105834"/>
                  </a:lnTo>
                  <a:lnTo>
                    <a:pt x="1149343" y="111561"/>
                  </a:lnTo>
                  <a:lnTo>
                    <a:pt x="1146887" y="116744"/>
                  </a:lnTo>
                  <a:lnTo>
                    <a:pt x="1143884" y="121654"/>
                  </a:lnTo>
                  <a:lnTo>
                    <a:pt x="1140882" y="126564"/>
                  </a:lnTo>
                  <a:lnTo>
                    <a:pt x="1137333" y="130928"/>
                  </a:lnTo>
                  <a:lnTo>
                    <a:pt x="1133785" y="135292"/>
                  </a:lnTo>
                  <a:lnTo>
                    <a:pt x="1129963" y="139384"/>
                  </a:lnTo>
                  <a:lnTo>
                    <a:pt x="1126415" y="143475"/>
                  </a:lnTo>
                  <a:lnTo>
                    <a:pt x="1122320" y="146748"/>
                  </a:lnTo>
                  <a:lnTo>
                    <a:pt x="1118225" y="150022"/>
                  </a:lnTo>
                  <a:lnTo>
                    <a:pt x="1114131" y="153295"/>
                  </a:lnTo>
                  <a:lnTo>
                    <a:pt x="1110309" y="156295"/>
                  </a:lnTo>
                  <a:lnTo>
                    <a:pt x="1101847" y="161477"/>
                  </a:lnTo>
                  <a:lnTo>
                    <a:pt x="1094204" y="165843"/>
                  </a:lnTo>
                  <a:lnTo>
                    <a:pt x="1087108" y="169661"/>
                  </a:lnTo>
                  <a:lnTo>
                    <a:pt x="1080556" y="172388"/>
                  </a:lnTo>
                  <a:lnTo>
                    <a:pt x="1075097" y="174571"/>
                  </a:lnTo>
                  <a:lnTo>
                    <a:pt x="1071003" y="176208"/>
                  </a:lnTo>
                  <a:lnTo>
                    <a:pt x="1067181" y="177298"/>
                  </a:lnTo>
                  <a:lnTo>
                    <a:pt x="1067181" y="412150"/>
                  </a:lnTo>
                  <a:lnTo>
                    <a:pt x="1361982" y="1049605"/>
                  </a:lnTo>
                  <a:lnTo>
                    <a:pt x="1569707" y="1500215"/>
                  </a:lnTo>
                  <a:lnTo>
                    <a:pt x="1675072" y="1729339"/>
                  </a:lnTo>
                  <a:lnTo>
                    <a:pt x="1679166" y="1738067"/>
                  </a:lnTo>
                  <a:lnTo>
                    <a:pt x="1682168" y="1746523"/>
                  </a:lnTo>
                  <a:lnTo>
                    <a:pt x="1684899" y="1755252"/>
                  </a:lnTo>
                  <a:lnTo>
                    <a:pt x="1687082" y="1763707"/>
                  </a:lnTo>
                  <a:lnTo>
                    <a:pt x="1688993" y="1771618"/>
                  </a:lnTo>
                  <a:lnTo>
                    <a:pt x="1690358" y="1779800"/>
                  </a:lnTo>
                  <a:lnTo>
                    <a:pt x="1691449" y="1787711"/>
                  </a:lnTo>
                  <a:lnTo>
                    <a:pt x="1691995" y="1795348"/>
                  </a:lnTo>
                  <a:lnTo>
                    <a:pt x="1691995" y="1803258"/>
                  </a:lnTo>
                  <a:lnTo>
                    <a:pt x="1691449" y="1810623"/>
                  </a:lnTo>
                  <a:lnTo>
                    <a:pt x="1690904" y="1817715"/>
                  </a:lnTo>
                  <a:lnTo>
                    <a:pt x="1689539" y="1824807"/>
                  </a:lnTo>
                  <a:lnTo>
                    <a:pt x="1687628" y="1831627"/>
                  </a:lnTo>
                  <a:lnTo>
                    <a:pt x="1685444" y="1838172"/>
                  </a:lnTo>
                  <a:lnTo>
                    <a:pt x="1682987" y="1844173"/>
                  </a:lnTo>
                  <a:lnTo>
                    <a:pt x="1679985" y="1850447"/>
                  </a:lnTo>
                  <a:lnTo>
                    <a:pt x="1676437" y="1856447"/>
                  </a:lnTo>
                  <a:lnTo>
                    <a:pt x="1672888" y="1861903"/>
                  </a:lnTo>
                  <a:lnTo>
                    <a:pt x="1668793" y="1866813"/>
                  </a:lnTo>
                  <a:lnTo>
                    <a:pt x="1664153" y="1871723"/>
                  </a:lnTo>
                  <a:lnTo>
                    <a:pt x="1658966" y="1876360"/>
                  </a:lnTo>
                  <a:lnTo>
                    <a:pt x="1653781" y="1880724"/>
                  </a:lnTo>
                  <a:lnTo>
                    <a:pt x="1647776" y="1884816"/>
                  </a:lnTo>
                  <a:lnTo>
                    <a:pt x="1641497" y="1888362"/>
                  </a:lnTo>
                  <a:lnTo>
                    <a:pt x="1635219" y="1891635"/>
                  </a:lnTo>
                  <a:lnTo>
                    <a:pt x="1628395" y="1894635"/>
                  </a:lnTo>
                  <a:lnTo>
                    <a:pt x="1621025" y="1897090"/>
                  </a:lnTo>
                  <a:lnTo>
                    <a:pt x="1613109" y="1899272"/>
                  </a:lnTo>
                  <a:lnTo>
                    <a:pt x="1605193" y="1901182"/>
                  </a:lnTo>
                  <a:lnTo>
                    <a:pt x="1596731" y="1902273"/>
                  </a:lnTo>
                  <a:lnTo>
                    <a:pt x="1588269" y="1903364"/>
                  </a:lnTo>
                  <a:lnTo>
                    <a:pt x="1578989" y="1903909"/>
                  </a:lnTo>
                  <a:lnTo>
                    <a:pt x="1555786" y="1904182"/>
                  </a:lnTo>
                  <a:lnTo>
                    <a:pt x="1522212" y="1904454"/>
                  </a:lnTo>
                  <a:lnTo>
                    <a:pt x="1432133" y="1905000"/>
                  </a:lnTo>
                  <a:lnTo>
                    <a:pt x="1319946" y="1905000"/>
                  </a:lnTo>
                  <a:lnTo>
                    <a:pt x="1197385" y="1905000"/>
                  </a:lnTo>
                  <a:lnTo>
                    <a:pt x="970825" y="1904182"/>
                  </a:lnTo>
                  <a:lnTo>
                    <a:pt x="847446" y="1903909"/>
                  </a:lnTo>
                  <a:lnTo>
                    <a:pt x="724065" y="1904182"/>
                  </a:lnTo>
                  <a:lnTo>
                    <a:pt x="497506" y="1905000"/>
                  </a:lnTo>
                  <a:lnTo>
                    <a:pt x="375218" y="1905000"/>
                  </a:lnTo>
                  <a:lnTo>
                    <a:pt x="262757" y="1905000"/>
                  </a:lnTo>
                  <a:lnTo>
                    <a:pt x="172679" y="1904454"/>
                  </a:lnTo>
                  <a:lnTo>
                    <a:pt x="139104" y="1904182"/>
                  </a:lnTo>
                  <a:lnTo>
                    <a:pt x="115903" y="1903909"/>
                  </a:lnTo>
                  <a:lnTo>
                    <a:pt x="106621" y="1903364"/>
                  </a:lnTo>
                  <a:lnTo>
                    <a:pt x="98160" y="1902273"/>
                  </a:lnTo>
                  <a:lnTo>
                    <a:pt x="89698" y="1901182"/>
                  </a:lnTo>
                  <a:lnTo>
                    <a:pt x="81782" y="1899272"/>
                  </a:lnTo>
                  <a:lnTo>
                    <a:pt x="73866" y="1897090"/>
                  </a:lnTo>
                  <a:lnTo>
                    <a:pt x="66496" y="1894635"/>
                  </a:lnTo>
                  <a:lnTo>
                    <a:pt x="59672" y="1891635"/>
                  </a:lnTo>
                  <a:lnTo>
                    <a:pt x="53394" y="1888362"/>
                  </a:lnTo>
                  <a:lnTo>
                    <a:pt x="47116" y="1884816"/>
                  </a:lnTo>
                  <a:lnTo>
                    <a:pt x="41111" y="1880724"/>
                  </a:lnTo>
                  <a:lnTo>
                    <a:pt x="35924" y="1876360"/>
                  </a:lnTo>
                  <a:lnTo>
                    <a:pt x="30738" y="1871723"/>
                  </a:lnTo>
                  <a:lnTo>
                    <a:pt x="26097" y="1866813"/>
                  </a:lnTo>
                  <a:lnTo>
                    <a:pt x="22003" y="1861903"/>
                  </a:lnTo>
                  <a:lnTo>
                    <a:pt x="18455" y="1856447"/>
                  </a:lnTo>
                  <a:lnTo>
                    <a:pt x="14906" y="1850447"/>
                  </a:lnTo>
                  <a:lnTo>
                    <a:pt x="11903" y="1844173"/>
                  </a:lnTo>
                  <a:lnTo>
                    <a:pt x="9447" y="1838172"/>
                  </a:lnTo>
                  <a:lnTo>
                    <a:pt x="7263" y="1831627"/>
                  </a:lnTo>
                  <a:lnTo>
                    <a:pt x="5352" y="1824807"/>
                  </a:lnTo>
                  <a:lnTo>
                    <a:pt x="4280" y="1819233"/>
                  </a:lnTo>
                  <a:lnTo>
                    <a:pt x="0" y="1815259"/>
                  </a:lnTo>
                  <a:lnTo>
                    <a:pt x="3258" y="1808148"/>
                  </a:lnTo>
                  <a:lnTo>
                    <a:pt x="2895" y="1803258"/>
                  </a:lnTo>
                  <a:lnTo>
                    <a:pt x="2895" y="1795348"/>
                  </a:lnTo>
                  <a:lnTo>
                    <a:pt x="3441" y="1787711"/>
                  </a:lnTo>
                  <a:lnTo>
                    <a:pt x="4533" y="1779800"/>
                  </a:lnTo>
                  <a:lnTo>
                    <a:pt x="5898" y="1771618"/>
                  </a:lnTo>
                  <a:lnTo>
                    <a:pt x="7809" y="1763707"/>
                  </a:lnTo>
                  <a:lnTo>
                    <a:pt x="9993" y="1755252"/>
                  </a:lnTo>
                  <a:lnTo>
                    <a:pt x="12722" y="1746523"/>
                  </a:lnTo>
                  <a:lnTo>
                    <a:pt x="15998" y="1738067"/>
                  </a:lnTo>
                  <a:lnTo>
                    <a:pt x="19820" y="1729339"/>
                  </a:lnTo>
                  <a:lnTo>
                    <a:pt x="125183" y="1500215"/>
                  </a:lnTo>
                  <a:lnTo>
                    <a:pt x="332909" y="1049605"/>
                  </a:lnTo>
                  <a:lnTo>
                    <a:pt x="627710" y="412150"/>
                  </a:lnTo>
                  <a:lnTo>
                    <a:pt x="627710" y="177298"/>
                  </a:lnTo>
                  <a:lnTo>
                    <a:pt x="623888" y="176208"/>
                  </a:lnTo>
                  <a:lnTo>
                    <a:pt x="619793" y="174571"/>
                  </a:lnTo>
                  <a:lnTo>
                    <a:pt x="614334" y="172388"/>
                  </a:lnTo>
                  <a:lnTo>
                    <a:pt x="607784" y="169661"/>
                  </a:lnTo>
                  <a:lnTo>
                    <a:pt x="600686" y="165843"/>
                  </a:lnTo>
                  <a:lnTo>
                    <a:pt x="593043" y="161477"/>
                  </a:lnTo>
                  <a:lnTo>
                    <a:pt x="584581" y="156295"/>
                  </a:lnTo>
                  <a:lnTo>
                    <a:pt x="580760" y="153295"/>
                  </a:lnTo>
                  <a:lnTo>
                    <a:pt x="576665" y="150022"/>
                  </a:lnTo>
                  <a:lnTo>
                    <a:pt x="572571" y="146748"/>
                  </a:lnTo>
                  <a:lnTo>
                    <a:pt x="568477" y="143475"/>
                  </a:lnTo>
                  <a:lnTo>
                    <a:pt x="564928" y="139384"/>
                  </a:lnTo>
                  <a:lnTo>
                    <a:pt x="561107" y="135292"/>
                  </a:lnTo>
                  <a:lnTo>
                    <a:pt x="557558" y="130928"/>
                  </a:lnTo>
                  <a:lnTo>
                    <a:pt x="554009" y="126564"/>
                  </a:lnTo>
                  <a:lnTo>
                    <a:pt x="551006" y="121654"/>
                  </a:lnTo>
                  <a:lnTo>
                    <a:pt x="548004" y="116744"/>
                  </a:lnTo>
                  <a:lnTo>
                    <a:pt x="545547" y="111561"/>
                  </a:lnTo>
                  <a:lnTo>
                    <a:pt x="542818" y="105834"/>
                  </a:lnTo>
                  <a:lnTo>
                    <a:pt x="541180" y="100106"/>
                  </a:lnTo>
                  <a:lnTo>
                    <a:pt x="539542" y="93832"/>
                  </a:lnTo>
                  <a:lnTo>
                    <a:pt x="538177" y="87831"/>
                  </a:lnTo>
                  <a:lnTo>
                    <a:pt x="537358" y="81012"/>
                  </a:lnTo>
                  <a:lnTo>
                    <a:pt x="537086" y="74193"/>
                  </a:lnTo>
                  <a:lnTo>
                    <a:pt x="537358" y="67374"/>
                  </a:lnTo>
                  <a:lnTo>
                    <a:pt x="537904" y="60281"/>
                  </a:lnTo>
                  <a:lnTo>
                    <a:pt x="539542" y="53190"/>
                  </a:lnTo>
                  <a:lnTo>
                    <a:pt x="541726" y="46370"/>
                  </a:lnTo>
                  <a:lnTo>
                    <a:pt x="542818" y="42824"/>
                  </a:lnTo>
                  <a:lnTo>
                    <a:pt x="544456" y="39551"/>
                  </a:lnTo>
                  <a:lnTo>
                    <a:pt x="546093" y="36551"/>
                  </a:lnTo>
                  <a:lnTo>
                    <a:pt x="548004" y="33005"/>
                  </a:lnTo>
                  <a:lnTo>
                    <a:pt x="549642" y="30004"/>
                  </a:lnTo>
                  <a:lnTo>
                    <a:pt x="552099" y="27004"/>
                  </a:lnTo>
                  <a:lnTo>
                    <a:pt x="554283" y="24004"/>
                  </a:lnTo>
                  <a:lnTo>
                    <a:pt x="557285" y="21276"/>
                  </a:lnTo>
                  <a:lnTo>
                    <a:pt x="560014" y="18549"/>
                  </a:lnTo>
                  <a:lnTo>
                    <a:pt x="563017" y="16094"/>
                  </a:lnTo>
                  <a:lnTo>
                    <a:pt x="566566" y="13639"/>
                  </a:lnTo>
                  <a:lnTo>
                    <a:pt x="569841" y="11456"/>
                  </a:lnTo>
                  <a:lnTo>
                    <a:pt x="573662" y="9274"/>
                  </a:lnTo>
                  <a:lnTo>
                    <a:pt x="577484" y="7365"/>
                  </a:lnTo>
                  <a:lnTo>
                    <a:pt x="581851" y="6001"/>
                  </a:lnTo>
                  <a:lnTo>
                    <a:pt x="586219" y="4364"/>
                  </a:lnTo>
                  <a:lnTo>
                    <a:pt x="591133" y="3001"/>
                  </a:lnTo>
                  <a:lnTo>
                    <a:pt x="596046" y="1909"/>
                  </a:lnTo>
                  <a:lnTo>
                    <a:pt x="601505" y="818"/>
                  </a:lnTo>
                  <a:lnTo>
                    <a:pt x="606964" y="273"/>
                  </a:lnTo>
                  <a:close/>
                </a:path>
              </a:pathLst>
            </a:custGeom>
            <a:noFill/>
            <a:ln w="19050">
              <a:solidFill>
                <a:schemeClr val="bg1"/>
              </a:solidFill>
              <a:round/>
              <a:headEnd/>
              <a:tailEnd/>
            </a:ln>
            <a:extLst/>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9" name="dna_212821">
              <a:extLst>
                <a:ext uri="{FF2B5EF4-FFF2-40B4-BE49-F238E27FC236}">
                  <a16:creationId xmlns:a16="http://schemas.microsoft.com/office/drawing/2014/main" xmlns="" id="{222860D1-953F-4DA6-BB7A-E3CBE03B040B}"/>
                </a:ext>
              </a:extLst>
            </p:cNvPr>
            <p:cNvSpPr>
              <a:spLocks noChangeAspect="1"/>
            </p:cNvSpPr>
            <p:nvPr/>
          </p:nvSpPr>
          <p:spPr bwMode="auto">
            <a:xfrm>
              <a:off x="5822629" y="2288749"/>
              <a:ext cx="609685" cy="608742"/>
            </a:xfrm>
            <a:custGeom>
              <a:avLst/>
              <a:gdLst>
                <a:gd name="connsiteX0" fmla="*/ 51705 w 607687"/>
                <a:gd name="connsiteY0" fmla="*/ 380693 h 606748"/>
                <a:gd name="connsiteX1" fmla="*/ 69597 w 607687"/>
                <a:gd name="connsiteY1" fmla="*/ 380693 h 606748"/>
                <a:gd name="connsiteX2" fmla="*/ 226442 w 607687"/>
                <a:gd name="connsiteY2" fmla="*/ 537172 h 606748"/>
                <a:gd name="connsiteX3" fmla="*/ 226442 w 607687"/>
                <a:gd name="connsiteY3" fmla="*/ 555121 h 606748"/>
                <a:gd name="connsiteX4" fmla="*/ 217452 w 607687"/>
                <a:gd name="connsiteY4" fmla="*/ 558764 h 606748"/>
                <a:gd name="connsiteX5" fmla="*/ 208550 w 607687"/>
                <a:gd name="connsiteY5" fmla="*/ 555121 h 606748"/>
                <a:gd name="connsiteX6" fmla="*/ 51705 w 607687"/>
                <a:gd name="connsiteY6" fmla="*/ 398553 h 606748"/>
                <a:gd name="connsiteX7" fmla="*/ 51705 w 607687"/>
                <a:gd name="connsiteY7" fmla="*/ 380693 h 606748"/>
                <a:gd name="connsiteX8" fmla="*/ 96513 w 607687"/>
                <a:gd name="connsiteY8" fmla="*/ 350826 h 606748"/>
                <a:gd name="connsiteX9" fmla="*/ 114492 w 607687"/>
                <a:gd name="connsiteY9" fmla="*/ 350826 h 606748"/>
                <a:gd name="connsiteX10" fmla="*/ 256273 w 607687"/>
                <a:gd name="connsiteY10" fmla="*/ 492498 h 606748"/>
                <a:gd name="connsiteX11" fmla="*/ 256273 w 607687"/>
                <a:gd name="connsiteY11" fmla="*/ 510362 h 606748"/>
                <a:gd name="connsiteX12" fmla="*/ 247373 w 607687"/>
                <a:gd name="connsiteY12" fmla="*/ 514095 h 606748"/>
                <a:gd name="connsiteX13" fmla="*/ 238384 w 607687"/>
                <a:gd name="connsiteY13" fmla="*/ 510362 h 606748"/>
                <a:gd name="connsiteX14" fmla="*/ 96513 w 607687"/>
                <a:gd name="connsiteY14" fmla="*/ 368780 h 606748"/>
                <a:gd name="connsiteX15" fmla="*/ 96513 w 607687"/>
                <a:gd name="connsiteY15" fmla="*/ 350826 h 606748"/>
                <a:gd name="connsiteX16" fmla="*/ 152190 w 607687"/>
                <a:gd name="connsiteY16" fmla="*/ 331984 h 606748"/>
                <a:gd name="connsiteX17" fmla="*/ 170170 w 607687"/>
                <a:gd name="connsiteY17" fmla="*/ 331984 h 606748"/>
                <a:gd name="connsiteX18" fmla="*/ 275203 w 607687"/>
                <a:gd name="connsiteY18" fmla="*/ 436828 h 606748"/>
                <a:gd name="connsiteX19" fmla="*/ 275203 w 607687"/>
                <a:gd name="connsiteY19" fmla="*/ 454687 h 606748"/>
                <a:gd name="connsiteX20" fmla="*/ 266213 w 607687"/>
                <a:gd name="connsiteY20" fmla="*/ 458419 h 606748"/>
                <a:gd name="connsiteX21" fmla="*/ 257222 w 607687"/>
                <a:gd name="connsiteY21" fmla="*/ 454687 h 606748"/>
                <a:gd name="connsiteX22" fmla="*/ 152190 w 607687"/>
                <a:gd name="connsiteY22" fmla="*/ 349843 h 606748"/>
                <a:gd name="connsiteX23" fmla="*/ 152190 w 607687"/>
                <a:gd name="connsiteY23" fmla="*/ 331984 h 606748"/>
                <a:gd name="connsiteX24" fmla="*/ 221715 w 607687"/>
                <a:gd name="connsiteY24" fmla="*/ 326782 h 606748"/>
                <a:gd name="connsiteX25" fmla="*/ 239604 w 607687"/>
                <a:gd name="connsiteY25" fmla="*/ 326782 h 606748"/>
                <a:gd name="connsiteX26" fmla="*/ 279208 w 607687"/>
                <a:gd name="connsiteY26" fmla="*/ 366329 h 606748"/>
                <a:gd name="connsiteX27" fmla="*/ 279208 w 607687"/>
                <a:gd name="connsiteY27" fmla="*/ 384192 h 606748"/>
                <a:gd name="connsiteX28" fmla="*/ 270308 w 607687"/>
                <a:gd name="connsiteY28" fmla="*/ 387925 h 606748"/>
                <a:gd name="connsiteX29" fmla="*/ 261320 w 607687"/>
                <a:gd name="connsiteY29" fmla="*/ 384192 h 606748"/>
                <a:gd name="connsiteX30" fmla="*/ 221715 w 607687"/>
                <a:gd name="connsiteY30" fmla="*/ 344645 h 606748"/>
                <a:gd name="connsiteX31" fmla="*/ 221715 w 607687"/>
                <a:gd name="connsiteY31" fmla="*/ 326782 h 606748"/>
                <a:gd name="connsiteX32" fmla="*/ 327280 w 607687"/>
                <a:gd name="connsiteY32" fmla="*/ 221427 h 606748"/>
                <a:gd name="connsiteX33" fmla="*/ 345169 w 607687"/>
                <a:gd name="connsiteY33" fmla="*/ 221427 h 606748"/>
                <a:gd name="connsiteX34" fmla="*/ 384773 w 607687"/>
                <a:gd name="connsiteY34" fmla="*/ 260974 h 606748"/>
                <a:gd name="connsiteX35" fmla="*/ 384773 w 607687"/>
                <a:gd name="connsiteY35" fmla="*/ 278837 h 606748"/>
                <a:gd name="connsiteX36" fmla="*/ 375873 w 607687"/>
                <a:gd name="connsiteY36" fmla="*/ 282570 h 606748"/>
                <a:gd name="connsiteX37" fmla="*/ 366885 w 607687"/>
                <a:gd name="connsiteY37" fmla="*/ 278837 h 606748"/>
                <a:gd name="connsiteX38" fmla="*/ 327280 w 607687"/>
                <a:gd name="connsiteY38" fmla="*/ 239290 h 606748"/>
                <a:gd name="connsiteX39" fmla="*/ 327280 w 607687"/>
                <a:gd name="connsiteY39" fmla="*/ 221427 h 606748"/>
                <a:gd name="connsiteX40" fmla="*/ 332482 w 607687"/>
                <a:gd name="connsiteY40" fmla="*/ 151974 h 606748"/>
                <a:gd name="connsiteX41" fmla="*/ 350364 w 607687"/>
                <a:gd name="connsiteY41" fmla="*/ 151974 h 606748"/>
                <a:gd name="connsiteX42" fmla="*/ 455341 w 607687"/>
                <a:gd name="connsiteY42" fmla="*/ 256875 h 606748"/>
                <a:gd name="connsiteX43" fmla="*/ 455341 w 607687"/>
                <a:gd name="connsiteY43" fmla="*/ 274833 h 606748"/>
                <a:gd name="connsiteX44" fmla="*/ 446445 w 607687"/>
                <a:gd name="connsiteY44" fmla="*/ 278478 h 606748"/>
                <a:gd name="connsiteX45" fmla="*/ 437460 w 607687"/>
                <a:gd name="connsiteY45" fmla="*/ 274833 h 606748"/>
                <a:gd name="connsiteX46" fmla="*/ 332482 w 607687"/>
                <a:gd name="connsiteY46" fmla="*/ 169932 h 606748"/>
                <a:gd name="connsiteX47" fmla="*/ 332482 w 607687"/>
                <a:gd name="connsiteY47" fmla="*/ 151974 h 606748"/>
                <a:gd name="connsiteX48" fmla="*/ 351889 w 607687"/>
                <a:gd name="connsiteY48" fmla="*/ 96931 h 606748"/>
                <a:gd name="connsiteX49" fmla="*/ 369864 w 607687"/>
                <a:gd name="connsiteY49" fmla="*/ 96931 h 606748"/>
                <a:gd name="connsiteX50" fmla="*/ 511086 w 607687"/>
                <a:gd name="connsiteY50" fmla="*/ 238044 h 606748"/>
                <a:gd name="connsiteX51" fmla="*/ 511086 w 607687"/>
                <a:gd name="connsiteY51" fmla="*/ 255905 h 606748"/>
                <a:gd name="connsiteX52" fmla="*/ 502187 w 607687"/>
                <a:gd name="connsiteY52" fmla="*/ 259637 h 606748"/>
                <a:gd name="connsiteX53" fmla="*/ 493200 w 607687"/>
                <a:gd name="connsiteY53" fmla="*/ 255905 h 606748"/>
                <a:gd name="connsiteX54" fmla="*/ 351889 w 607687"/>
                <a:gd name="connsiteY54" fmla="*/ 114793 h 606748"/>
                <a:gd name="connsiteX55" fmla="*/ 351889 w 607687"/>
                <a:gd name="connsiteY55" fmla="*/ 96931 h 606748"/>
                <a:gd name="connsiteX56" fmla="*/ 381262 w 607687"/>
                <a:gd name="connsiteY56" fmla="*/ 51631 h 606748"/>
                <a:gd name="connsiteX57" fmla="*/ 399145 w 607687"/>
                <a:gd name="connsiteY57" fmla="*/ 51631 h 606748"/>
                <a:gd name="connsiteX58" fmla="*/ 555915 w 607687"/>
                <a:gd name="connsiteY58" fmla="*/ 208274 h 606748"/>
                <a:gd name="connsiteX59" fmla="*/ 555915 w 607687"/>
                <a:gd name="connsiteY59" fmla="*/ 226143 h 606748"/>
                <a:gd name="connsiteX60" fmla="*/ 546929 w 607687"/>
                <a:gd name="connsiteY60" fmla="*/ 229788 h 606748"/>
                <a:gd name="connsiteX61" fmla="*/ 537942 w 607687"/>
                <a:gd name="connsiteY61" fmla="*/ 226143 h 606748"/>
                <a:gd name="connsiteX62" fmla="*/ 381262 w 607687"/>
                <a:gd name="connsiteY62" fmla="*/ 69500 h 606748"/>
                <a:gd name="connsiteX63" fmla="*/ 381262 w 607687"/>
                <a:gd name="connsiteY63" fmla="*/ 51631 h 606748"/>
                <a:gd name="connsiteX64" fmla="*/ 371627 w 607687"/>
                <a:gd name="connsiteY64" fmla="*/ 3733 h 606748"/>
                <a:gd name="connsiteX65" fmla="*/ 389518 w 607687"/>
                <a:gd name="connsiteY65" fmla="*/ 3733 h 606748"/>
                <a:gd name="connsiteX66" fmla="*/ 389518 w 607687"/>
                <a:gd name="connsiteY66" fmla="*/ 21597 h 606748"/>
                <a:gd name="connsiteX67" fmla="*/ 315371 w 607687"/>
                <a:gd name="connsiteY67" fmla="*/ 291865 h 606748"/>
                <a:gd name="connsiteX68" fmla="*/ 586057 w 607687"/>
                <a:gd name="connsiteY68" fmla="*/ 217832 h 606748"/>
                <a:gd name="connsiteX69" fmla="*/ 603949 w 607687"/>
                <a:gd name="connsiteY69" fmla="*/ 217832 h 606748"/>
                <a:gd name="connsiteX70" fmla="*/ 603949 w 607687"/>
                <a:gd name="connsiteY70" fmla="*/ 235696 h 606748"/>
                <a:gd name="connsiteX71" fmla="*/ 394592 w 607687"/>
                <a:gd name="connsiteY71" fmla="*/ 322438 h 606748"/>
                <a:gd name="connsiteX72" fmla="*/ 318041 w 607687"/>
                <a:gd name="connsiteY72" fmla="*/ 317550 h 606748"/>
                <a:gd name="connsiteX73" fmla="*/ 236061 w 607687"/>
                <a:gd name="connsiteY73" fmla="*/ 603015 h 606748"/>
                <a:gd name="connsiteX74" fmla="*/ 227071 w 607687"/>
                <a:gd name="connsiteY74" fmla="*/ 606748 h 606748"/>
                <a:gd name="connsiteX75" fmla="*/ 218169 w 607687"/>
                <a:gd name="connsiteY75" fmla="*/ 603015 h 606748"/>
                <a:gd name="connsiteX76" fmla="*/ 218169 w 607687"/>
                <a:gd name="connsiteY76" fmla="*/ 585151 h 606748"/>
                <a:gd name="connsiteX77" fmla="*/ 292317 w 607687"/>
                <a:gd name="connsiteY77" fmla="*/ 314883 h 606748"/>
                <a:gd name="connsiteX78" fmla="*/ 21630 w 607687"/>
                <a:gd name="connsiteY78" fmla="*/ 388916 h 606748"/>
                <a:gd name="connsiteX79" fmla="*/ 12640 w 607687"/>
                <a:gd name="connsiteY79" fmla="*/ 392560 h 606748"/>
                <a:gd name="connsiteX80" fmla="*/ 3739 w 607687"/>
                <a:gd name="connsiteY80" fmla="*/ 388916 h 606748"/>
                <a:gd name="connsiteX81" fmla="*/ 3739 w 607687"/>
                <a:gd name="connsiteY81" fmla="*/ 371052 h 606748"/>
                <a:gd name="connsiteX82" fmla="*/ 289557 w 607687"/>
                <a:gd name="connsiteY82" fmla="*/ 289110 h 606748"/>
                <a:gd name="connsiteX83" fmla="*/ 371627 w 607687"/>
                <a:gd name="connsiteY83" fmla="*/ 3733 h 60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687" h="606748">
                  <a:moveTo>
                    <a:pt x="51705" y="380693"/>
                  </a:moveTo>
                  <a:cubicBezTo>
                    <a:pt x="56690" y="375717"/>
                    <a:pt x="64701" y="375717"/>
                    <a:pt x="69597" y="380693"/>
                  </a:cubicBezTo>
                  <a:lnTo>
                    <a:pt x="226442" y="537172"/>
                  </a:lnTo>
                  <a:cubicBezTo>
                    <a:pt x="231338" y="542148"/>
                    <a:pt x="231338" y="550145"/>
                    <a:pt x="226442" y="555121"/>
                  </a:cubicBezTo>
                  <a:cubicBezTo>
                    <a:pt x="223950" y="557520"/>
                    <a:pt x="220745" y="558764"/>
                    <a:pt x="217452" y="558764"/>
                  </a:cubicBezTo>
                  <a:cubicBezTo>
                    <a:pt x="214247" y="558764"/>
                    <a:pt x="210954" y="557520"/>
                    <a:pt x="208550" y="555121"/>
                  </a:cubicBezTo>
                  <a:lnTo>
                    <a:pt x="51705" y="398553"/>
                  </a:lnTo>
                  <a:cubicBezTo>
                    <a:pt x="46809" y="393577"/>
                    <a:pt x="46809" y="385580"/>
                    <a:pt x="51705" y="380693"/>
                  </a:cubicBezTo>
                  <a:close/>
                  <a:moveTo>
                    <a:pt x="96513" y="350826"/>
                  </a:moveTo>
                  <a:cubicBezTo>
                    <a:pt x="101498" y="345938"/>
                    <a:pt x="109508" y="345938"/>
                    <a:pt x="114492" y="350826"/>
                  </a:cubicBezTo>
                  <a:lnTo>
                    <a:pt x="256273" y="492498"/>
                  </a:lnTo>
                  <a:cubicBezTo>
                    <a:pt x="261257" y="497475"/>
                    <a:pt x="261257" y="505474"/>
                    <a:pt x="256273" y="510362"/>
                  </a:cubicBezTo>
                  <a:cubicBezTo>
                    <a:pt x="253781" y="512851"/>
                    <a:pt x="250577" y="514095"/>
                    <a:pt x="247373" y="514095"/>
                  </a:cubicBezTo>
                  <a:cubicBezTo>
                    <a:pt x="244080" y="514095"/>
                    <a:pt x="240876" y="512851"/>
                    <a:pt x="238384" y="510362"/>
                  </a:cubicBezTo>
                  <a:lnTo>
                    <a:pt x="96513" y="368780"/>
                  </a:lnTo>
                  <a:cubicBezTo>
                    <a:pt x="91618" y="363802"/>
                    <a:pt x="91618" y="355803"/>
                    <a:pt x="96513" y="350826"/>
                  </a:cubicBezTo>
                  <a:close/>
                  <a:moveTo>
                    <a:pt x="152190" y="331984"/>
                  </a:moveTo>
                  <a:cubicBezTo>
                    <a:pt x="157174" y="327097"/>
                    <a:pt x="165185" y="327097"/>
                    <a:pt x="170170" y="331984"/>
                  </a:cubicBezTo>
                  <a:lnTo>
                    <a:pt x="275203" y="436828"/>
                  </a:lnTo>
                  <a:cubicBezTo>
                    <a:pt x="280098" y="441804"/>
                    <a:pt x="280098" y="449800"/>
                    <a:pt x="275203" y="454687"/>
                  </a:cubicBezTo>
                  <a:cubicBezTo>
                    <a:pt x="272710" y="457175"/>
                    <a:pt x="269417" y="458419"/>
                    <a:pt x="266213" y="458419"/>
                  </a:cubicBezTo>
                  <a:cubicBezTo>
                    <a:pt x="263008" y="458419"/>
                    <a:pt x="259715" y="457175"/>
                    <a:pt x="257222" y="454687"/>
                  </a:cubicBezTo>
                  <a:lnTo>
                    <a:pt x="152190" y="349843"/>
                  </a:lnTo>
                  <a:cubicBezTo>
                    <a:pt x="147294" y="344956"/>
                    <a:pt x="147294" y="336959"/>
                    <a:pt x="152190" y="331984"/>
                  </a:cubicBezTo>
                  <a:close/>
                  <a:moveTo>
                    <a:pt x="221715" y="326782"/>
                  </a:moveTo>
                  <a:cubicBezTo>
                    <a:pt x="226610" y="321805"/>
                    <a:pt x="234620" y="321805"/>
                    <a:pt x="239604" y="326782"/>
                  </a:cubicBezTo>
                  <a:lnTo>
                    <a:pt x="279208" y="366329"/>
                  </a:lnTo>
                  <a:cubicBezTo>
                    <a:pt x="284192" y="371306"/>
                    <a:pt x="284192" y="379305"/>
                    <a:pt x="279208" y="384192"/>
                  </a:cubicBezTo>
                  <a:cubicBezTo>
                    <a:pt x="276805" y="386681"/>
                    <a:pt x="273512" y="387925"/>
                    <a:pt x="270308" y="387925"/>
                  </a:cubicBezTo>
                  <a:cubicBezTo>
                    <a:pt x="267105" y="387925"/>
                    <a:pt x="263812" y="386681"/>
                    <a:pt x="261320" y="384192"/>
                  </a:cubicBezTo>
                  <a:lnTo>
                    <a:pt x="221715" y="344645"/>
                  </a:lnTo>
                  <a:cubicBezTo>
                    <a:pt x="216731" y="339668"/>
                    <a:pt x="216731" y="331670"/>
                    <a:pt x="221715" y="326782"/>
                  </a:cubicBezTo>
                  <a:close/>
                  <a:moveTo>
                    <a:pt x="327280" y="221427"/>
                  </a:moveTo>
                  <a:cubicBezTo>
                    <a:pt x="332175" y="216450"/>
                    <a:pt x="340185" y="216450"/>
                    <a:pt x="345169" y="221427"/>
                  </a:cubicBezTo>
                  <a:lnTo>
                    <a:pt x="384773" y="260974"/>
                  </a:lnTo>
                  <a:cubicBezTo>
                    <a:pt x="389757" y="265951"/>
                    <a:pt x="389757" y="273950"/>
                    <a:pt x="384773" y="278837"/>
                  </a:cubicBezTo>
                  <a:cubicBezTo>
                    <a:pt x="382370" y="281326"/>
                    <a:pt x="379077" y="282570"/>
                    <a:pt x="375873" y="282570"/>
                  </a:cubicBezTo>
                  <a:cubicBezTo>
                    <a:pt x="372581" y="282570"/>
                    <a:pt x="369377" y="281326"/>
                    <a:pt x="366885" y="278837"/>
                  </a:cubicBezTo>
                  <a:lnTo>
                    <a:pt x="327280" y="239290"/>
                  </a:lnTo>
                  <a:cubicBezTo>
                    <a:pt x="322296" y="234313"/>
                    <a:pt x="322296" y="226315"/>
                    <a:pt x="327280" y="221427"/>
                  </a:cubicBezTo>
                  <a:close/>
                  <a:moveTo>
                    <a:pt x="332482" y="151974"/>
                  </a:moveTo>
                  <a:cubicBezTo>
                    <a:pt x="337464" y="147085"/>
                    <a:pt x="345471" y="147085"/>
                    <a:pt x="350364" y="151974"/>
                  </a:cubicBezTo>
                  <a:lnTo>
                    <a:pt x="455341" y="256875"/>
                  </a:lnTo>
                  <a:cubicBezTo>
                    <a:pt x="460323" y="261854"/>
                    <a:pt x="460323" y="269855"/>
                    <a:pt x="455341" y="274833"/>
                  </a:cubicBezTo>
                  <a:cubicBezTo>
                    <a:pt x="452850" y="277233"/>
                    <a:pt x="449648" y="278478"/>
                    <a:pt x="446445" y="278478"/>
                  </a:cubicBezTo>
                  <a:cubicBezTo>
                    <a:pt x="443153" y="278478"/>
                    <a:pt x="439951" y="277233"/>
                    <a:pt x="437460" y="274833"/>
                  </a:cubicBezTo>
                  <a:lnTo>
                    <a:pt x="332482" y="169932"/>
                  </a:lnTo>
                  <a:cubicBezTo>
                    <a:pt x="327589" y="164954"/>
                    <a:pt x="327589" y="156953"/>
                    <a:pt x="332482" y="151974"/>
                  </a:cubicBezTo>
                  <a:close/>
                  <a:moveTo>
                    <a:pt x="351889" y="96931"/>
                  </a:moveTo>
                  <a:cubicBezTo>
                    <a:pt x="356872" y="92044"/>
                    <a:pt x="364881" y="92044"/>
                    <a:pt x="369864" y="96931"/>
                  </a:cubicBezTo>
                  <a:lnTo>
                    <a:pt x="511086" y="238044"/>
                  </a:lnTo>
                  <a:cubicBezTo>
                    <a:pt x="516069" y="243020"/>
                    <a:pt x="516069" y="251017"/>
                    <a:pt x="511086" y="255905"/>
                  </a:cubicBezTo>
                  <a:cubicBezTo>
                    <a:pt x="508683" y="258393"/>
                    <a:pt x="505391" y="259637"/>
                    <a:pt x="502187" y="259637"/>
                  </a:cubicBezTo>
                  <a:cubicBezTo>
                    <a:pt x="498895" y="259637"/>
                    <a:pt x="495691" y="258393"/>
                    <a:pt x="493200" y="255905"/>
                  </a:cubicBezTo>
                  <a:lnTo>
                    <a:pt x="351889" y="114793"/>
                  </a:lnTo>
                  <a:cubicBezTo>
                    <a:pt x="346994" y="109905"/>
                    <a:pt x="346994" y="101908"/>
                    <a:pt x="351889" y="96931"/>
                  </a:cubicBezTo>
                  <a:close/>
                  <a:moveTo>
                    <a:pt x="381262" y="51631"/>
                  </a:moveTo>
                  <a:cubicBezTo>
                    <a:pt x="386155" y="46741"/>
                    <a:pt x="394163" y="46741"/>
                    <a:pt x="399145" y="51631"/>
                  </a:cubicBezTo>
                  <a:lnTo>
                    <a:pt x="555915" y="208274"/>
                  </a:lnTo>
                  <a:cubicBezTo>
                    <a:pt x="560808" y="213164"/>
                    <a:pt x="560808" y="221165"/>
                    <a:pt x="555915" y="226143"/>
                  </a:cubicBezTo>
                  <a:cubicBezTo>
                    <a:pt x="553424" y="228632"/>
                    <a:pt x="550132" y="229788"/>
                    <a:pt x="546929" y="229788"/>
                  </a:cubicBezTo>
                  <a:cubicBezTo>
                    <a:pt x="543726" y="229788"/>
                    <a:pt x="540434" y="228632"/>
                    <a:pt x="537942" y="226143"/>
                  </a:cubicBezTo>
                  <a:lnTo>
                    <a:pt x="381262" y="69500"/>
                  </a:lnTo>
                  <a:cubicBezTo>
                    <a:pt x="376279" y="64610"/>
                    <a:pt x="376279" y="56609"/>
                    <a:pt x="381262" y="51631"/>
                  </a:cubicBezTo>
                  <a:close/>
                  <a:moveTo>
                    <a:pt x="371627" y="3733"/>
                  </a:moveTo>
                  <a:cubicBezTo>
                    <a:pt x="376522" y="-1244"/>
                    <a:pt x="384533" y="-1244"/>
                    <a:pt x="389518" y="3733"/>
                  </a:cubicBezTo>
                  <a:cubicBezTo>
                    <a:pt x="394414" y="8621"/>
                    <a:pt x="394414" y="16620"/>
                    <a:pt x="389518" y="21597"/>
                  </a:cubicBezTo>
                  <a:cubicBezTo>
                    <a:pt x="299171" y="111805"/>
                    <a:pt x="305579" y="199435"/>
                    <a:pt x="315371" y="291865"/>
                  </a:cubicBezTo>
                  <a:cubicBezTo>
                    <a:pt x="407944" y="301641"/>
                    <a:pt x="495710" y="308040"/>
                    <a:pt x="586057" y="217832"/>
                  </a:cubicBezTo>
                  <a:cubicBezTo>
                    <a:pt x="590953" y="212855"/>
                    <a:pt x="598964" y="212855"/>
                    <a:pt x="603949" y="217832"/>
                  </a:cubicBezTo>
                  <a:cubicBezTo>
                    <a:pt x="608933" y="222720"/>
                    <a:pt x="608933" y="230719"/>
                    <a:pt x="603949" y="235696"/>
                  </a:cubicBezTo>
                  <a:cubicBezTo>
                    <a:pt x="533451" y="306085"/>
                    <a:pt x="463398" y="322438"/>
                    <a:pt x="394592" y="322438"/>
                  </a:cubicBezTo>
                  <a:cubicBezTo>
                    <a:pt x="368867" y="322527"/>
                    <a:pt x="343410" y="320216"/>
                    <a:pt x="318041" y="317550"/>
                  </a:cubicBezTo>
                  <a:cubicBezTo>
                    <a:pt x="327744" y="410513"/>
                    <a:pt x="332906" y="506320"/>
                    <a:pt x="236061" y="603015"/>
                  </a:cubicBezTo>
                  <a:cubicBezTo>
                    <a:pt x="233569" y="605504"/>
                    <a:pt x="230364" y="606748"/>
                    <a:pt x="227071" y="606748"/>
                  </a:cubicBezTo>
                  <a:cubicBezTo>
                    <a:pt x="223866" y="606748"/>
                    <a:pt x="220662" y="605504"/>
                    <a:pt x="218169" y="603015"/>
                  </a:cubicBezTo>
                  <a:cubicBezTo>
                    <a:pt x="213185" y="598038"/>
                    <a:pt x="213185" y="590040"/>
                    <a:pt x="218169" y="585151"/>
                  </a:cubicBezTo>
                  <a:cubicBezTo>
                    <a:pt x="308517" y="494944"/>
                    <a:pt x="302108" y="407313"/>
                    <a:pt x="292317" y="314883"/>
                  </a:cubicBezTo>
                  <a:cubicBezTo>
                    <a:pt x="199744" y="305107"/>
                    <a:pt x="111978" y="298708"/>
                    <a:pt x="21630" y="388916"/>
                  </a:cubicBezTo>
                  <a:cubicBezTo>
                    <a:pt x="19138" y="391405"/>
                    <a:pt x="15934" y="392560"/>
                    <a:pt x="12640" y="392560"/>
                  </a:cubicBezTo>
                  <a:cubicBezTo>
                    <a:pt x="9436" y="392560"/>
                    <a:pt x="6142" y="391405"/>
                    <a:pt x="3739" y="388916"/>
                  </a:cubicBezTo>
                  <a:cubicBezTo>
                    <a:pt x="-1246" y="383939"/>
                    <a:pt x="-1246" y="375940"/>
                    <a:pt x="3739" y="371052"/>
                  </a:cubicBezTo>
                  <a:cubicBezTo>
                    <a:pt x="100495" y="274357"/>
                    <a:pt x="196539" y="279511"/>
                    <a:pt x="289557" y="289110"/>
                  </a:cubicBezTo>
                  <a:cubicBezTo>
                    <a:pt x="279944" y="196236"/>
                    <a:pt x="274781" y="100340"/>
                    <a:pt x="371627" y="3733"/>
                  </a:cubicBezTo>
                  <a:close/>
                </a:path>
              </a:pathLst>
            </a:custGeom>
            <a:solidFill>
              <a:schemeClr val="bg1"/>
            </a:solidFill>
            <a:ln>
              <a:noFill/>
            </a:ln>
          </p:spPr>
        </p:sp>
        <p:sp>
          <p:nvSpPr>
            <p:cNvPr id="11" name="microscope-side-view_40391">
              <a:extLst>
                <a:ext uri="{FF2B5EF4-FFF2-40B4-BE49-F238E27FC236}">
                  <a16:creationId xmlns:a16="http://schemas.microsoft.com/office/drawing/2014/main" xmlns="" id="{5FBFB72B-FD4E-4B87-B20A-F12280EAE8B2}"/>
                </a:ext>
              </a:extLst>
            </p:cNvPr>
            <p:cNvSpPr>
              <a:spLocks noChangeAspect="1"/>
            </p:cNvSpPr>
            <p:nvPr/>
          </p:nvSpPr>
          <p:spPr bwMode="auto">
            <a:xfrm flipH="1">
              <a:off x="4167266" y="1229194"/>
              <a:ext cx="437361" cy="609685"/>
            </a:xfrm>
            <a:custGeom>
              <a:avLst/>
              <a:gdLst>
                <a:gd name="connsiteX0" fmla="*/ 58287 w 435083"/>
                <a:gd name="connsiteY0" fmla="*/ 382817 h 606509"/>
                <a:gd name="connsiteX1" fmla="*/ 71961 w 435083"/>
                <a:gd name="connsiteY1" fmla="*/ 382817 h 606509"/>
                <a:gd name="connsiteX2" fmla="*/ 71961 w 435083"/>
                <a:gd name="connsiteY2" fmla="*/ 408066 h 606509"/>
                <a:gd name="connsiteX3" fmla="*/ 254771 w 435083"/>
                <a:gd name="connsiteY3" fmla="*/ 408066 h 606509"/>
                <a:gd name="connsiteX4" fmla="*/ 254771 w 435083"/>
                <a:gd name="connsiteY4" fmla="*/ 382817 h 606509"/>
                <a:gd name="connsiteX5" fmla="*/ 268360 w 435083"/>
                <a:gd name="connsiteY5" fmla="*/ 382817 h 606509"/>
                <a:gd name="connsiteX6" fmla="*/ 268360 w 435083"/>
                <a:gd name="connsiteY6" fmla="*/ 421628 h 606509"/>
                <a:gd name="connsiteX7" fmla="*/ 58287 w 435083"/>
                <a:gd name="connsiteY7" fmla="*/ 421628 h 606509"/>
                <a:gd name="connsiteX8" fmla="*/ 63676 w 435083"/>
                <a:gd name="connsiteY8" fmla="*/ 166986 h 606509"/>
                <a:gd name="connsiteX9" fmla="*/ 38719 w 435083"/>
                <a:gd name="connsiteY9" fmla="*/ 181833 h 606509"/>
                <a:gd name="connsiteX10" fmla="*/ 87352 w 435083"/>
                <a:gd name="connsiteY10" fmla="*/ 263492 h 606509"/>
                <a:gd name="connsiteX11" fmla="*/ 110600 w 435083"/>
                <a:gd name="connsiteY11" fmla="*/ 249668 h 606509"/>
                <a:gd name="connsiteX12" fmla="*/ 261543 w 435083"/>
                <a:gd name="connsiteY12" fmla="*/ 163573 h 606509"/>
                <a:gd name="connsiteX13" fmla="*/ 255389 w 435083"/>
                <a:gd name="connsiteY13" fmla="*/ 163829 h 606509"/>
                <a:gd name="connsiteX14" fmla="*/ 243166 w 435083"/>
                <a:gd name="connsiteY14" fmla="*/ 168351 h 606509"/>
                <a:gd name="connsiteX15" fmla="*/ 235816 w 435083"/>
                <a:gd name="connsiteY15" fmla="*/ 175433 h 606509"/>
                <a:gd name="connsiteX16" fmla="*/ 230175 w 435083"/>
                <a:gd name="connsiteY16" fmla="*/ 199240 h 606509"/>
                <a:gd name="connsiteX17" fmla="*/ 234619 w 435083"/>
                <a:gd name="connsiteY17" fmla="*/ 210076 h 606509"/>
                <a:gd name="connsiteX18" fmla="*/ 276415 w 435083"/>
                <a:gd name="connsiteY18" fmla="*/ 218609 h 606509"/>
                <a:gd name="connsiteX19" fmla="*/ 284962 w 435083"/>
                <a:gd name="connsiteY19" fmla="*/ 176884 h 606509"/>
                <a:gd name="connsiteX20" fmla="*/ 278894 w 435083"/>
                <a:gd name="connsiteY20" fmla="*/ 170314 h 606509"/>
                <a:gd name="connsiteX21" fmla="*/ 273680 w 435083"/>
                <a:gd name="connsiteY21" fmla="*/ 166901 h 606509"/>
                <a:gd name="connsiteX22" fmla="*/ 273594 w 435083"/>
                <a:gd name="connsiteY22" fmla="*/ 166901 h 606509"/>
                <a:gd name="connsiteX23" fmla="*/ 267953 w 435083"/>
                <a:gd name="connsiteY23" fmla="*/ 164682 h 606509"/>
                <a:gd name="connsiteX24" fmla="*/ 267697 w 435083"/>
                <a:gd name="connsiteY24" fmla="*/ 164597 h 606509"/>
                <a:gd name="connsiteX25" fmla="*/ 261885 w 435083"/>
                <a:gd name="connsiteY25" fmla="*/ 163573 h 606509"/>
                <a:gd name="connsiteX26" fmla="*/ 261543 w 435083"/>
                <a:gd name="connsiteY26" fmla="*/ 163573 h 606509"/>
                <a:gd name="connsiteX27" fmla="*/ 113079 w 435083"/>
                <a:gd name="connsiteY27" fmla="*/ 137719 h 606509"/>
                <a:gd name="connsiteX28" fmla="*/ 78976 w 435083"/>
                <a:gd name="connsiteY28" fmla="*/ 157941 h 606509"/>
                <a:gd name="connsiteX29" fmla="*/ 125814 w 435083"/>
                <a:gd name="connsiteY29" fmla="*/ 240624 h 606509"/>
                <a:gd name="connsiteX30" fmla="*/ 161798 w 435083"/>
                <a:gd name="connsiteY30" fmla="*/ 219292 h 606509"/>
                <a:gd name="connsiteX31" fmla="*/ 260346 w 435083"/>
                <a:gd name="connsiteY31" fmla="*/ 50258 h 606509"/>
                <a:gd name="connsiteX32" fmla="*/ 128378 w 435083"/>
                <a:gd name="connsiteY32" fmla="*/ 128674 h 606509"/>
                <a:gd name="connsiteX33" fmla="*/ 177012 w 435083"/>
                <a:gd name="connsiteY33" fmla="*/ 210247 h 606509"/>
                <a:gd name="connsiteX34" fmla="*/ 192909 w 435083"/>
                <a:gd name="connsiteY34" fmla="*/ 200861 h 606509"/>
                <a:gd name="connsiteX35" fmla="*/ 222482 w 435083"/>
                <a:gd name="connsiteY35" fmla="*/ 137207 h 606509"/>
                <a:gd name="connsiteX36" fmla="*/ 298381 w 435083"/>
                <a:gd name="connsiteY36" fmla="*/ 138231 h 606509"/>
                <a:gd name="connsiteX37" fmla="*/ 308980 w 435083"/>
                <a:gd name="connsiteY37" fmla="*/ 132002 h 606509"/>
                <a:gd name="connsiteX38" fmla="*/ 278979 w 435083"/>
                <a:gd name="connsiteY38" fmla="*/ 0 h 606509"/>
                <a:gd name="connsiteX39" fmla="*/ 362998 w 435083"/>
                <a:gd name="connsiteY39" fmla="*/ 141217 h 606509"/>
                <a:gd name="connsiteX40" fmla="*/ 329578 w 435083"/>
                <a:gd name="connsiteY40" fmla="*/ 161013 h 606509"/>
                <a:gd name="connsiteX41" fmla="*/ 320433 w 435083"/>
                <a:gd name="connsiteY41" fmla="*/ 145739 h 606509"/>
                <a:gd name="connsiteX42" fmla="*/ 311715 w 435083"/>
                <a:gd name="connsiteY42" fmla="*/ 150859 h 606509"/>
                <a:gd name="connsiteX43" fmla="*/ 316159 w 435083"/>
                <a:gd name="connsiteY43" fmla="*/ 156320 h 606509"/>
                <a:gd name="connsiteX44" fmla="*/ 324621 w 435083"/>
                <a:gd name="connsiteY44" fmla="*/ 175604 h 606509"/>
                <a:gd name="connsiteX45" fmla="*/ 434281 w 435083"/>
                <a:gd name="connsiteY45" fmla="*/ 315712 h 606509"/>
                <a:gd name="connsiteX46" fmla="*/ 338980 w 435083"/>
                <a:gd name="connsiteY46" fmla="*/ 474763 h 606509"/>
                <a:gd name="connsiteX47" fmla="*/ 338980 w 435083"/>
                <a:gd name="connsiteY47" fmla="*/ 552070 h 606509"/>
                <a:gd name="connsiteX48" fmla="*/ 400263 w 435083"/>
                <a:gd name="connsiteY48" fmla="*/ 552070 h 606509"/>
                <a:gd name="connsiteX49" fmla="*/ 400263 w 435083"/>
                <a:gd name="connsiteY49" fmla="*/ 606509 h 606509"/>
                <a:gd name="connsiteX50" fmla="*/ 231628 w 435083"/>
                <a:gd name="connsiteY50" fmla="*/ 606509 h 606509"/>
                <a:gd name="connsiteX51" fmla="*/ 231628 w 435083"/>
                <a:gd name="connsiteY51" fmla="*/ 552070 h 606509"/>
                <a:gd name="connsiteX52" fmla="*/ 284449 w 435083"/>
                <a:gd name="connsiteY52" fmla="*/ 552070 h 606509"/>
                <a:gd name="connsiteX53" fmla="*/ 284449 w 435083"/>
                <a:gd name="connsiteY53" fmla="*/ 482955 h 606509"/>
                <a:gd name="connsiteX54" fmla="*/ 58548 w 435083"/>
                <a:gd name="connsiteY54" fmla="*/ 482955 h 606509"/>
                <a:gd name="connsiteX55" fmla="*/ 58548 w 435083"/>
                <a:gd name="connsiteY55" fmla="*/ 428516 h 606509"/>
                <a:gd name="connsiteX56" fmla="*/ 307612 w 435083"/>
                <a:gd name="connsiteY56" fmla="*/ 428516 h 606509"/>
                <a:gd name="connsiteX57" fmla="*/ 380006 w 435083"/>
                <a:gd name="connsiteY57" fmla="*/ 320832 h 606509"/>
                <a:gd name="connsiteX58" fmla="*/ 316245 w 435083"/>
                <a:gd name="connsiteY58" fmla="*/ 230470 h 606509"/>
                <a:gd name="connsiteX59" fmla="*/ 297014 w 435083"/>
                <a:gd name="connsiteY59" fmla="*/ 249754 h 606509"/>
                <a:gd name="connsiteX60" fmla="*/ 203422 w 435083"/>
                <a:gd name="connsiteY60" fmla="*/ 230640 h 606509"/>
                <a:gd name="connsiteX61" fmla="*/ 197183 w 435083"/>
                <a:gd name="connsiteY61" fmla="*/ 218865 h 606509"/>
                <a:gd name="connsiteX62" fmla="*/ 81198 w 435083"/>
                <a:gd name="connsiteY62" fmla="*/ 287725 h 606509"/>
                <a:gd name="connsiteX63" fmla="*/ 67779 w 435083"/>
                <a:gd name="connsiteY63" fmla="*/ 265198 h 606509"/>
                <a:gd name="connsiteX64" fmla="*/ 42052 w 435083"/>
                <a:gd name="connsiteY64" fmla="*/ 280386 h 606509"/>
                <a:gd name="connsiteX65" fmla="*/ 0 w 435083"/>
                <a:gd name="connsiteY65" fmla="*/ 209735 h 606509"/>
                <a:gd name="connsiteX66" fmla="*/ 25641 w 435083"/>
                <a:gd name="connsiteY66" fmla="*/ 194461 h 606509"/>
                <a:gd name="connsiteX67" fmla="*/ 14445 w 435083"/>
                <a:gd name="connsiteY67" fmla="*/ 175689 h 606509"/>
                <a:gd name="connsiteX68" fmla="*/ 253679 w 435083"/>
                <a:gd name="connsiteY68" fmla="*/ 33704 h 606509"/>
                <a:gd name="connsiteX69" fmla="*/ 245474 w 435083"/>
                <a:gd name="connsiteY69" fmla="*/ 19881 h 60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5083" h="606509">
                  <a:moveTo>
                    <a:pt x="58287" y="382817"/>
                  </a:moveTo>
                  <a:lnTo>
                    <a:pt x="71961" y="382817"/>
                  </a:lnTo>
                  <a:lnTo>
                    <a:pt x="71961" y="408066"/>
                  </a:lnTo>
                  <a:lnTo>
                    <a:pt x="254771" y="408066"/>
                  </a:lnTo>
                  <a:lnTo>
                    <a:pt x="254771" y="382817"/>
                  </a:lnTo>
                  <a:lnTo>
                    <a:pt x="268360" y="382817"/>
                  </a:lnTo>
                  <a:lnTo>
                    <a:pt x="268360" y="421628"/>
                  </a:lnTo>
                  <a:lnTo>
                    <a:pt x="58287" y="421628"/>
                  </a:lnTo>
                  <a:close/>
                  <a:moveTo>
                    <a:pt x="63676" y="166986"/>
                  </a:moveTo>
                  <a:lnTo>
                    <a:pt x="38719" y="181833"/>
                  </a:lnTo>
                  <a:lnTo>
                    <a:pt x="87352" y="263492"/>
                  </a:lnTo>
                  <a:lnTo>
                    <a:pt x="110600" y="249668"/>
                  </a:lnTo>
                  <a:close/>
                  <a:moveTo>
                    <a:pt x="261543" y="163573"/>
                  </a:moveTo>
                  <a:cubicBezTo>
                    <a:pt x="259492" y="163402"/>
                    <a:pt x="257440" y="163488"/>
                    <a:pt x="255389" y="163829"/>
                  </a:cubicBezTo>
                  <a:cubicBezTo>
                    <a:pt x="251115" y="164426"/>
                    <a:pt x="246927" y="165877"/>
                    <a:pt x="243166" y="168351"/>
                  </a:cubicBezTo>
                  <a:cubicBezTo>
                    <a:pt x="240175" y="170314"/>
                    <a:pt x="237867" y="172703"/>
                    <a:pt x="235816" y="175433"/>
                  </a:cubicBezTo>
                  <a:cubicBezTo>
                    <a:pt x="230688" y="182260"/>
                    <a:pt x="228551" y="190878"/>
                    <a:pt x="230175" y="199240"/>
                  </a:cubicBezTo>
                  <a:cubicBezTo>
                    <a:pt x="230944" y="202994"/>
                    <a:pt x="232397" y="206663"/>
                    <a:pt x="234619" y="210076"/>
                  </a:cubicBezTo>
                  <a:cubicBezTo>
                    <a:pt x="243765" y="223985"/>
                    <a:pt x="262483" y="227739"/>
                    <a:pt x="276415" y="218609"/>
                  </a:cubicBezTo>
                  <a:cubicBezTo>
                    <a:pt x="290261" y="209394"/>
                    <a:pt x="294107" y="190707"/>
                    <a:pt x="284962" y="176884"/>
                  </a:cubicBezTo>
                  <a:cubicBezTo>
                    <a:pt x="283253" y="174324"/>
                    <a:pt x="281116" y="172191"/>
                    <a:pt x="278894" y="170314"/>
                  </a:cubicBezTo>
                  <a:cubicBezTo>
                    <a:pt x="277270" y="169034"/>
                    <a:pt x="275475" y="167839"/>
                    <a:pt x="273680" y="166901"/>
                  </a:cubicBezTo>
                  <a:cubicBezTo>
                    <a:pt x="273594" y="166901"/>
                    <a:pt x="273594" y="166901"/>
                    <a:pt x="273594" y="166901"/>
                  </a:cubicBezTo>
                  <a:cubicBezTo>
                    <a:pt x="271799" y="165962"/>
                    <a:pt x="269919" y="165194"/>
                    <a:pt x="267953" y="164682"/>
                  </a:cubicBezTo>
                  <a:cubicBezTo>
                    <a:pt x="267868" y="164597"/>
                    <a:pt x="267782" y="164597"/>
                    <a:pt x="267697" y="164597"/>
                  </a:cubicBezTo>
                  <a:cubicBezTo>
                    <a:pt x="265816" y="164085"/>
                    <a:pt x="263851" y="163744"/>
                    <a:pt x="261885" y="163573"/>
                  </a:cubicBezTo>
                  <a:cubicBezTo>
                    <a:pt x="261799" y="163573"/>
                    <a:pt x="261628" y="163573"/>
                    <a:pt x="261543" y="163573"/>
                  </a:cubicBezTo>
                  <a:close/>
                  <a:moveTo>
                    <a:pt x="113079" y="137719"/>
                  </a:moveTo>
                  <a:lnTo>
                    <a:pt x="78976" y="157941"/>
                  </a:lnTo>
                  <a:lnTo>
                    <a:pt x="125814" y="240624"/>
                  </a:lnTo>
                  <a:lnTo>
                    <a:pt x="161798" y="219292"/>
                  </a:lnTo>
                  <a:close/>
                  <a:moveTo>
                    <a:pt x="260346" y="50258"/>
                  </a:moveTo>
                  <a:lnTo>
                    <a:pt x="128378" y="128674"/>
                  </a:lnTo>
                  <a:lnTo>
                    <a:pt x="177012" y="210247"/>
                  </a:lnTo>
                  <a:lnTo>
                    <a:pt x="192909" y="200861"/>
                  </a:lnTo>
                  <a:cubicBezTo>
                    <a:pt x="190260" y="176543"/>
                    <a:pt x="200602" y="151627"/>
                    <a:pt x="222482" y="137207"/>
                  </a:cubicBezTo>
                  <a:cubicBezTo>
                    <a:pt x="246329" y="121506"/>
                    <a:pt x="276329" y="122872"/>
                    <a:pt x="298381" y="138231"/>
                  </a:cubicBezTo>
                  <a:lnTo>
                    <a:pt x="308980" y="132002"/>
                  </a:lnTo>
                  <a:close/>
                  <a:moveTo>
                    <a:pt x="278979" y="0"/>
                  </a:moveTo>
                  <a:lnTo>
                    <a:pt x="362998" y="141217"/>
                  </a:lnTo>
                  <a:lnTo>
                    <a:pt x="329578" y="161013"/>
                  </a:lnTo>
                  <a:lnTo>
                    <a:pt x="320433" y="145739"/>
                  </a:lnTo>
                  <a:lnTo>
                    <a:pt x="311715" y="150859"/>
                  </a:lnTo>
                  <a:cubicBezTo>
                    <a:pt x="313168" y="152651"/>
                    <a:pt x="314792" y="154272"/>
                    <a:pt x="316159" y="156320"/>
                  </a:cubicBezTo>
                  <a:cubicBezTo>
                    <a:pt x="320176" y="162378"/>
                    <a:pt x="322740" y="168949"/>
                    <a:pt x="324621" y="175604"/>
                  </a:cubicBezTo>
                  <a:cubicBezTo>
                    <a:pt x="368297" y="190024"/>
                    <a:pt x="426161" y="230384"/>
                    <a:pt x="434281" y="315712"/>
                  </a:cubicBezTo>
                  <a:cubicBezTo>
                    <a:pt x="442657" y="405221"/>
                    <a:pt x="383682" y="454967"/>
                    <a:pt x="338980" y="474763"/>
                  </a:cubicBezTo>
                  <a:lnTo>
                    <a:pt x="338980" y="552070"/>
                  </a:lnTo>
                  <a:lnTo>
                    <a:pt x="400263" y="552070"/>
                  </a:lnTo>
                  <a:lnTo>
                    <a:pt x="400263" y="606509"/>
                  </a:lnTo>
                  <a:lnTo>
                    <a:pt x="231628" y="606509"/>
                  </a:lnTo>
                  <a:lnTo>
                    <a:pt x="231628" y="552070"/>
                  </a:lnTo>
                  <a:lnTo>
                    <a:pt x="284449" y="552070"/>
                  </a:lnTo>
                  <a:lnTo>
                    <a:pt x="284449" y="482955"/>
                  </a:lnTo>
                  <a:lnTo>
                    <a:pt x="58548" y="482955"/>
                  </a:lnTo>
                  <a:lnTo>
                    <a:pt x="58548" y="428516"/>
                  </a:lnTo>
                  <a:lnTo>
                    <a:pt x="307612" y="428516"/>
                  </a:lnTo>
                  <a:cubicBezTo>
                    <a:pt x="323852" y="423140"/>
                    <a:pt x="387186" y="397030"/>
                    <a:pt x="380006" y="320832"/>
                  </a:cubicBezTo>
                  <a:cubicBezTo>
                    <a:pt x="374707" y="264430"/>
                    <a:pt x="340433" y="240453"/>
                    <a:pt x="316245" y="230470"/>
                  </a:cubicBezTo>
                  <a:cubicBezTo>
                    <a:pt x="311373" y="237893"/>
                    <a:pt x="304962" y="244549"/>
                    <a:pt x="297014" y="249754"/>
                  </a:cubicBezTo>
                  <a:cubicBezTo>
                    <a:pt x="265902" y="270318"/>
                    <a:pt x="224021" y="261785"/>
                    <a:pt x="203422" y="230640"/>
                  </a:cubicBezTo>
                  <a:cubicBezTo>
                    <a:pt x="200858" y="226886"/>
                    <a:pt x="198892" y="222961"/>
                    <a:pt x="197183" y="218865"/>
                  </a:cubicBezTo>
                  <a:lnTo>
                    <a:pt x="81198" y="287725"/>
                  </a:lnTo>
                  <a:lnTo>
                    <a:pt x="67779" y="265198"/>
                  </a:lnTo>
                  <a:lnTo>
                    <a:pt x="42052" y="280386"/>
                  </a:lnTo>
                  <a:lnTo>
                    <a:pt x="0" y="209735"/>
                  </a:lnTo>
                  <a:lnTo>
                    <a:pt x="25641" y="194461"/>
                  </a:lnTo>
                  <a:lnTo>
                    <a:pt x="14445" y="175689"/>
                  </a:lnTo>
                  <a:lnTo>
                    <a:pt x="253679" y="33704"/>
                  </a:lnTo>
                  <a:lnTo>
                    <a:pt x="245474" y="19881"/>
                  </a:lnTo>
                  <a:close/>
                </a:path>
              </a:pathLst>
            </a:custGeom>
            <a:solidFill>
              <a:srgbClr val="FFFF00"/>
            </a:solidFill>
            <a:ln>
              <a:noFill/>
            </a:ln>
          </p:spPr>
        </p:sp>
        <p:sp>
          <p:nvSpPr>
            <p:cNvPr id="12" name="diploma-and-hat-of-graduate_57918">
              <a:extLst>
                <a:ext uri="{FF2B5EF4-FFF2-40B4-BE49-F238E27FC236}">
                  <a16:creationId xmlns:a16="http://schemas.microsoft.com/office/drawing/2014/main" xmlns="" id="{73DDDA34-53B7-4427-A3D0-59783C156358}"/>
                </a:ext>
              </a:extLst>
            </p:cNvPr>
            <p:cNvSpPr>
              <a:spLocks noChangeAspect="1"/>
            </p:cNvSpPr>
            <p:nvPr/>
          </p:nvSpPr>
          <p:spPr bwMode="auto">
            <a:xfrm>
              <a:off x="5116601" y="458704"/>
              <a:ext cx="609685" cy="541142"/>
            </a:xfrm>
            <a:custGeom>
              <a:avLst/>
              <a:gdLst>
                <a:gd name="connsiteX0" fmla="*/ 368624 w 604071"/>
                <a:gd name="connsiteY0" fmla="*/ 395015 h 536160"/>
                <a:gd name="connsiteX1" fmla="*/ 347306 w 604071"/>
                <a:gd name="connsiteY1" fmla="*/ 402787 h 536160"/>
                <a:gd name="connsiteX2" fmla="*/ 339796 w 604071"/>
                <a:gd name="connsiteY2" fmla="*/ 447070 h 536160"/>
                <a:gd name="connsiteX3" fmla="*/ 372650 w 604071"/>
                <a:gd name="connsiteY3" fmla="*/ 456676 h 536160"/>
                <a:gd name="connsiteX4" fmla="*/ 381098 w 604071"/>
                <a:gd name="connsiteY4" fmla="*/ 463236 h 536160"/>
                <a:gd name="connsiteX5" fmla="*/ 320788 w 604071"/>
                <a:gd name="connsiteY5" fmla="*/ 443790 h 536160"/>
                <a:gd name="connsiteX6" fmla="*/ 323604 w 604071"/>
                <a:gd name="connsiteY6" fmla="*/ 409348 h 536160"/>
                <a:gd name="connsiteX7" fmla="*/ 303188 w 604071"/>
                <a:gd name="connsiteY7" fmla="*/ 437698 h 536160"/>
                <a:gd name="connsiteX8" fmla="*/ 342378 w 604071"/>
                <a:gd name="connsiteY8" fmla="*/ 519234 h 536160"/>
                <a:gd name="connsiteX9" fmla="*/ 408554 w 604071"/>
                <a:gd name="connsiteY9" fmla="*/ 451521 h 536160"/>
                <a:gd name="connsiteX10" fmla="*/ 368624 w 604071"/>
                <a:gd name="connsiteY10" fmla="*/ 395015 h 536160"/>
                <a:gd name="connsiteX11" fmla="*/ 213545 w 604071"/>
                <a:gd name="connsiteY11" fmla="*/ 366940 h 536160"/>
                <a:gd name="connsiteX12" fmla="*/ 195241 w 604071"/>
                <a:gd name="connsiteY12" fmla="*/ 398804 h 536160"/>
                <a:gd name="connsiteX13" fmla="*/ 191721 w 604071"/>
                <a:gd name="connsiteY13" fmla="*/ 410754 h 536160"/>
                <a:gd name="connsiteX14" fmla="*/ 239593 w 604071"/>
                <a:gd name="connsiteY14" fmla="*/ 447070 h 536160"/>
                <a:gd name="connsiteX15" fmla="*/ 278548 w 604071"/>
                <a:gd name="connsiteY15" fmla="*/ 479637 h 536160"/>
                <a:gd name="connsiteX16" fmla="*/ 281833 w 604071"/>
                <a:gd name="connsiteY16" fmla="*/ 447538 h 536160"/>
                <a:gd name="connsiteX17" fmla="*/ 319145 w 604071"/>
                <a:gd name="connsiteY17" fmla="*/ 391307 h 536160"/>
                <a:gd name="connsiteX18" fmla="*/ 310697 w 604071"/>
                <a:gd name="connsiteY18" fmla="*/ 390838 h 536160"/>
                <a:gd name="connsiteX19" fmla="*/ 275263 w 604071"/>
                <a:gd name="connsiteY19" fmla="*/ 385215 h 536160"/>
                <a:gd name="connsiteX20" fmla="*/ 213545 w 604071"/>
                <a:gd name="connsiteY20" fmla="*/ 366940 h 536160"/>
                <a:gd name="connsiteX21" fmla="*/ 174825 w 604071"/>
                <a:gd name="connsiteY21" fmla="*/ 348196 h 536160"/>
                <a:gd name="connsiteX22" fmla="*/ 153705 w 604071"/>
                <a:gd name="connsiteY22" fmla="*/ 366471 h 536160"/>
                <a:gd name="connsiteX23" fmla="*/ 146665 w 604071"/>
                <a:gd name="connsiteY23" fmla="*/ 382169 h 536160"/>
                <a:gd name="connsiteX24" fmla="*/ 146196 w 604071"/>
                <a:gd name="connsiteY24" fmla="*/ 385449 h 536160"/>
                <a:gd name="connsiteX25" fmla="*/ 177406 w 604071"/>
                <a:gd name="connsiteY25" fmla="*/ 401850 h 536160"/>
                <a:gd name="connsiteX26" fmla="*/ 201577 w 604071"/>
                <a:gd name="connsiteY26" fmla="*/ 362020 h 536160"/>
                <a:gd name="connsiteX27" fmla="*/ 195241 w 604071"/>
                <a:gd name="connsiteY27" fmla="*/ 358974 h 536160"/>
                <a:gd name="connsiteX28" fmla="*/ 174825 w 604071"/>
                <a:gd name="connsiteY28" fmla="*/ 348196 h 536160"/>
                <a:gd name="connsiteX29" fmla="*/ 73683 w 604071"/>
                <a:gd name="connsiteY29" fmla="*/ 278844 h 536160"/>
                <a:gd name="connsiteX30" fmla="*/ 48809 w 604071"/>
                <a:gd name="connsiteY30" fmla="*/ 284467 h 536160"/>
                <a:gd name="connsiteX31" fmla="*/ 24638 w 604071"/>
                <a:gd name="connsiteY31" fmla="*/ 313286 h 536160"/>
                <a:gd name="connsiteX32" fmla="*/ 16425 w 604071"/>
                <a:gd name="connsiteY32" fmla="*/ 346322 h 536160"/>
                <a:gd name="connsiteX33" fmla="*/ 25107 w 604071"/>
                <a:gd name="connsiteY33" fmla="*/ 359677 h 536160"/>
                <a:gd name="connsiteX34" fmla="*/ 131412 w 604071"/>
                <a:gd name="connsiteY34" fmla="*/ 378889 h 536160"/>
                <a:gd name="connsiteX35" fmla="*/ 141972 w 604071"/>
                <a:gd name="connsiteY35" fmla="*/ 357568 h 536160"/>
                <a:gd name="connsiteX36" fmla="*/ 162153 w 604071"/>
                <a:gd name="connsiteY36" fmla="*/ 340698 h 536160"/>
                <a:gd name="connsiteX37" fmla="*/ 117331 w 604071"/>
                <a:gd name="connsiteY37" fmla="*/ 310708 h 536160"/>
                <a:gd name="connsiteX38" fmla="*/ 73683 w 604071"/>
                <a:gd name="connsiteY38" fmla="*/ 278844 h 536160"/>
                <a:gd name="connsiteX39" fmla="*/ 62478 w 604071"/>
                <a:gd name="connsiteY39" fmla="*/ 261857 h 536160"/>
                <a:gd name="connsiteX40" fmla="*/ 80723 w 604071"/>
                <a:gd name="connsiteY40" fmla="*/ 267129 h 536160"/>
                <a:gd name="connsiteX41" fmla="*/ 82366 w 604071"/>
                <a:gd name="connsiteY41" fmla="*/ 271112 h 536160"/>
                <a:gd name="connsiteX42" fmla="*/ 125310 w 604071"/>
                <a:gd name="connsiteY42" fmla="*/ 296885 h 536160"/>
                <a:gd name="connsiteX43" fmla="*/ 196180 w 604071"/>
                <a:gd name="connsiteY43" fmla="*/ 341167 h 536160"/>
                <a:gd name="connsiteX44" fmla="*/ 288639 w 604071"/>
                <a:gd name="connsiteY44" fmla="*/ 371157 h 536160"/>
                <a:gd name="connsiteX45" fmla="*/ 354815 w 604071"/>
                <a:gd name="connsiteY45" fmla="*/ 376546 h 536160"/>
                <a:gd name="connsiteX46" fmla="*/ 355754 w 604071"/>
                <a:gd name="connsiteY46" fmla="*/ 376780 h 536160"/>
                <a:gd name="connsiteX47" fmla="*/ 426154 w 604071"/>
                <a:gd name="connsiteY47" fmla="*/ 435589 h 536160"/>
                <a:gd name="connsiteX48" fmla="*/ 424042 w 604071"/>
                <a:gd name="connsiteY48" fmla="*/ 442852 h 536160"/>
                <a:gd name="connsiteX49" fmla="*/ 377108 w 604071"/>
                <a:gd name="connsiteY49" fmla="*/ 530480 h 536160"/>
                <a:gd name="connsiteX50" fmla="*/ 289577 w 604071"/>
                <a:gd name="connsiteY50" fmla="*/ 507753 h 536160"/>
                <a:gd name="connsiteX51" fmla="*/ 286527 w 604071"/>
                <a:gd name="connsiteY51" fmla="*/ 506816 h 536160"/>
                <a:gd name="connsiteX52" fmla="*/ 239828 w 604071"/>
                <a:gd name="connsiteY52" fmla="*/ 469094 h 536160"/>
                <a:gd name="connsiteX53" fmla="*/ 178110 w 604071"/>
                <a:gd name="connsiteY53" fmla="*/ 421063 h 536160"/>
                <a:gd name="connsiteX54" fmla="*/ 21353 w 604071"/>
                <a:gd name="connsiteY54" fmla="*/ 370454 h 536160"/>
                <a:gd name="connsiteX55" fmla="*/ 19241 w 604071"/>
                <a:gd name="connsiteY55" fmla="*/ 369751 h 536160"/>
                <a:gd name="connsiteX56" fmla="*/ 1406 w 604071"/>
                <a:gd name="connsiteY56" fmla="*/ 353116 h 536160"/>
                <a:gd name="connsiteX57" fmla="*/ 8680 w 604071"/>
                <a:gd name="connsiteY57" fmla="*/ 308131 h 536160"/>
                <a:gd name="connsiteX58" fmla="*/ 43177 w 604071"/>
                <a:gd name="connsiteY58" fmla="*/ 268535 h 536160"/>
                <a:gd name="connsiteX59" fmla="*/ 62478 w 604071"/>
                <a:gd name="connsiteY59" fmla="*/ 261857 h 536160"/>
                <a:gd name="connsiteX60" fmla="*/ 470750 w 604071"/>
                <a:gd name="connsiteY60" fmla="*/ 155099 h 536160"/>
                <a:gd name="connsiteX61" fmla="*/ 450802 w 604071"/>
                <a:gd name="connsiteY61" fmla="*/ 164238 h 536160"/>
                <a:gd name="connsiteX62" fmla="*/ 459486 w 604071"/>
                <a:gd name="connsiteY62" fmla="*/ 161191 h 536160"/>
                <a:gd name="connsiteX63" fmla="*/ 461128 w 604071"/>
                <a:gd name="connsiteY63" fmla="*/ 160723 h 536160"/>
                <a:gd name="connsiteX64" fmla="*/ 470750 w 604071"/>
                <a:gd name="connsiteY64" fmla="*/ 155099 h 536160"/>
                <a:gd name="connsiteX65" fmla="*/ 494453 w 604071"/>
                <a:gd name="connsiteY65" fmla="*/ 127917 h 536160"/>
                <a:gd name="connsiteX66" fmla="*/ 504545 w 604071"/>
                <a:gd name="connsiteY66" fmla="*/ 137056 h 536160"/>
                <a:gd name="connsiteX67" fmla="*/ 506187 w 604071"/>
                <a:gd name="connsiteY67" fmla="*/ 195169 h 536160"/>
                <a:gd name="connsiteX68" fmla="*/ 501494 w 604071"/>
                <a:gd name="connsiteY68" fmla="*/ 275074 h 536160"/>
                <a:gd name="connsiteX69" fmla="*/ 502198 w 604071"/>
                <a:gd name="connsiteY69" fmla="*/ 278823 h 536160"/>
                <a:gd name="connsiteX70" fmla="*/ 414662 w 604071"/>
                <a:gd name="connsiteY70" fmla="*/ 342092 h 536160"/>
                <a:gd name="connsiteX71" fmla="*/ 272445 w 604071"/>
                <a:gd name="connsiteY71" fmla="*/ 346310 h 536160"/>
                <a:gd name="connsiteX72" fmla="*/ 170593 w 604071"/>
                <a:gd name="connsiteY72" fmla="*/ 292883 h 536160"/>
                <a:gd name="connsiteX73" fmla="*/ 159093 w 604071"/>
                <a:gd name="connsiteY73" fmla="*/ 238754 h 536160"/>
                <a:gd name="connsiteX74" fmla="*/ 155104 w 604071"/>
                <a:gd name="connsiteY74" fmla="*/ 141039 h 536160"/>
                <a:gd name="connsiteX75" fmla="*/ 165195 w 604071"/>
                <a:gd name="connsiteY75" fmla="*/ 136821 h 536160"/>
                <a:gd name="connsiteX76" fmla="*/ 219641 w 604071"/>
                <a:gd name="connsiteY76" fmla="*/ 152521 h 536160"/>
                <a:gd name="connsiteX77" fmla="*/ 327829 w 604071"/>
                <a:gd name="connsiteY77" fmla="*/ 189779 h 536160"/>
                <a:gd name="connsiteX78" fmla="*/ 494453 w 604071"/>
                <a:gd name="connsiteY78" fmla="*/ 127917 h 536160"/>
                <a:gd name="connsiteX79" fmla="*/ 331354 w 604071"/>
                <a:gd name="connsiteY79" fmla="*/ 468 h 536160"/>
                <a:gd name="connsiteX80" fmla="*/ 438835 w 604071"/>
                <a:gd name="connsiteY80" fmla="*/ 30460 h 536160"/>
                <a:gd name="connsiteX81" fmla="*/ 544908 w 604071"/>
                <a:gd name="connsiteY81" fmla="*/ 59047 h 536160"/>
                <a:gd name="connsiteX82" fmla="*/ 549836 w 604071"/>
                <a:gd name="connsiteY82" fmla="*/ 65139 h 536160"/>
                <a:gd name="connsiteX83" fmla="*/ 555703 w 604071"/>
                <a:gd name="connsiteY83" fmla="*/ 66311 h 536160"/>
                <a:gd name="connsiteX84" fmla="*/ 586211 w 604071"/>
                <a:gd name="connsiteY84" fmla="*/ 160974 h 536160"/>
                <a:gd name="connsiteX85" fmla="*/ 587384 w 604071"/>
                <a:gd name="connsiteY85" fmla="*/ 249780 h 536160"/>
                <a:gd name="connsiteX86" fmla="*/ 592547 w 604071"/>
                <a:gd name="connsiteY86" fmla="*/ 254467 h 536160"/>
                <a:gd name="connsiteX87" fmla="*/ 602872 w 604071"/>
                <a:gd name="connsiteY87" fmla="*/ 309062 h 536160"/>
                <a:gd name="connsiteX88" fmla="*/ 567437 w 604071"/>
                <a:gd name="connsiteY88" fmla="*/ 332963 h 536160"/>
                <a:gd name="connsiteX89" fmla="*/ 559927 w 604071"/>
                <a:gd name="connsiteY89" fmla="*/ 328276 h 536160"/>
                <a:gd name="connsiteX90" fmla="*/ 553591 w 604071"/>
                <a:gd name="connsiteY90" fmla="*/ 324762 h 536160"/>
                <a:gd name="connsiteX91" fmla="*/ 549836 w 604071"/>
                <a:gd name="connsiteY91" fmla="*/ 297815 h 536160"/>
                <a:gd name="connsiteX92" fmla="*/ 550775 w 604071"/>
                <a:gd name="connsiteY92" fmla="*/ 266183 h 536160"/>
                <a:gd name="connsiteX93" fmla="*/ 568845 w 604071"/>
                <a:gd name="connsiteY93" fmla="*/ 248609 h 536160"/>
                <a:gd name="connsiteX94" fmla="*/ 550540 w 604071"/>
                <a:gd name="connsiteY94" fmla="*/ 82010 h 536160"/>
                <a:gd name="connsiteX95" fmla="*/ 546785 w 604071"/>
                <a:gd name="connsiteY95" fmla="*/ 84353 h 536160"/>
                <a:gd name="connsiteX96" fmla="*/ 431325 w 604071"/>
                <a:gd name="connsiteY96" fmla="*/ 127467 h 536160"/>
                <a:gd name="connsiteX97" fmla="*/ 338394 w 604071"/>
                <a:gd name="connsiteY97" fmla="*/ 152305 h 536160"/>
                <a:gd name="connsiteX98" fmla="*/ 331824 w 604071"/>
                <a:gd name="connsiteY98" fmla="*/ 153008 h 536160"/>
                <a:gd name="connsiteX99" fmla="*/ 72743 w 604071"/>
                <a:gd name="connsiteY99" fmla="*/ 72872 h 536160"/>
                <a:gd name="connsiteX100" fmla="*/ 73447 w 604071"/>
                <a:gd name="connsiteY100" fmla="*/ 61156 h 536160"/>
                <a:gd name="connsiteX101" fmla="*/ 76732 w 604071"/>
                <a:gd name="connsiteY101" fmla="*/ 57172 h 536160"/>
                <a:gd name="connsiteX102" fmla="*/ 210027 w 604071"/>
                <a:gd name="connsiteY102" fmla="*/ 23196 h 536160"/>
                <a:gd name="connsiteX103" fmla="*/ 331354 w 604071"/>
                <a:gd name="connsiteY103" fmla="*/ 468 h 5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4071" h="536160">
                  <a:moveTo>
                    <a:pt x="368624" y="395015"/>
                  </a:moveTo>
                  <a:cubicBezTo>
                    <a:pt x="361723" y="393547"/>
                    <a:pt x="354463" y="395524"/>
                    <a:pt x="347306" y="402787"/>
                  </a:cubicBezTo>
                  <a:cubicBezTo>
                    <a:pt x="335338" y="415205"/>
                    <a:pt x="330879" y="431138"/>
                    <a:pt x="339796" y="447070"/>
                  </a:cubicBezTo>
                  <a:cubicBezTo>
                    <a:pt x="347540" y="460659"/>
                    <a:pt x="358100" y="468860"/>
                    <a:pt x="372650" y="456676"/>
                  </a:cubicBezTo>
                  <a:cubicBezTo>
                    <a:pt x="377108" y="453162"/>
                    <a:pt x="384852" y="457848"/>
                    <a:pt x="381098" y="463236"/>
                  </a:cubicBezTo>
                  <a:cubicBezTo>
                    <a:pt x="360682" y="492289"/>
                    <a:pt x="328297" y="474483"/>
                    <a:pt x="320788" y="443790"/>
                  </a:cubicBezTo>
                  <a:cubicBezTo>
                    <a:pt x="318207" y="433246"/>
                    <a:pt x="319380" y="420594"/>
                    <a:pt x="323604" y="409348"/>
                  </a:cubicBezTo>
                  <a:cubicBezTo>
                    <a:pt x="314921" y="417314"/>
                    <a:pt x="307881" y="427154"/>
                    <a:pt x="303188" y="437698"/>
                  </a:cubicBezTo>
                  <a:cubicBezTo>
                    <a:pt x="288169" y="473077"/>
                    <a:pt x="296383" y="518062"/>
                    <a:pt x="342378" y="519234"/>
                  </a:cubicBezTo>
                  <a:cubicBezTo>
                    <a:pt x="379924" y="519937"/>
                    <a:pt x="412778" y="491118"/>
                    <a:pt x="408554" y="451521"/>
                  </a:cubicBezTo>
                  <a:cubicBezTo>
                    <a:pt x="406794" y="434828"/>
                    <a:pt x="389326" y="399419"/>
                    <a:pt x="368624" y="395015"/>
                  </a:cubicBezTo>
                  <a:close/>
                  <a:moveTo>
                    <a:pt x="213545" y="366940"/>
                  </a:moveTo>
                  <a:cubicBezTo>
                    <a:pt x="204862" y="376077"/>
                    <a:pt x="198996" y="386387"/>
                    <a:pt x="195241" y="398804"/>
                  </a:cubicBezTo>
                  <a:cubicBezTo>
                    <a:pt x="194302" y="401382"/>
                    <a:pt x="193364" y="406302"/>
                    <a:pt x="191721" y="410754"/>
                  </a:cubicBezTo>
                  <a:cubicBezTo>
                    <a:pt x="208617" y="421531"/>
                    <a:pt x="224340" y="433949"/>
                    <a:pt x="239593" y="447070"/>
                  </a:cubicBezTo>
                  <a:cubicBezTo>
                    <a:pt x="252031" y="457848"/>
                    <a:pt x="266111" y="468391"/>
                    <a:pt x="278548" y="479637"/>
                  </a:cubicBezTo>
                  <a:cubicBezTo>
                    <a:pt x="277375" y="469797"/>
                    <a:pt x="278313" y="459019"/>
                    <a:pt x="281833" y="447538"/>
                  </a:cubicBezTo>
                  <a:cubicBezTo>
                    <a:pt x="288404" y="426452"/>
                    <a:pt x="301076" y="405130"/>
                    <a:pt x="319145" y="391307"/>
                  </a:cubicBezTo>
                  <a:cubicBezTo>
                    <a:pt x="316329" y="391073"/>
                    <a:pt x="313513" y="391073"/>
                    <a:pt x="310697" y="390838"/>
                  </a:cubicBezTo>
                  <a:cubicBezTo>
                    <a:pt x="298495" y="389901"/>
                    <a:pt x="286996" y="388027"/>
                    <a:pt x="275263" y="385215"/>
                  </a:cubicBezTo>
                  <a:cubicBezTo>
                    <a:pt x="254377" y="380295"/>
                    <a:pt x="233492" y="374906"/>
                    <a:pt x="213545" y="366940"/>
                  </a:cubicBezTo>
                  <a:close/>
                  <a:moveTo>
                    <a:pt x="174825" y="348196"/>
                  </a:moveTo>
                  <a:cubicBezTo>
                    <a:pt x="166612" y="352648"/>
                    <a:pt x="158633" y="358271"/>
                    <a:pt x="153705" y="366471"/>
                  </a:cubicBezTo>
                  <a:cubicBezTo>
                    <a:pt x="150420" y="371391"/>
                    <a:pt x="147838" y="376546"/>
                    <a:pt x="146665" y="382169"/>
                  </a:cubicBezTo>
                  <a:cubicBezTo>
                    <a:pt x="146430" y="383341"/>
                    <a:pt x="146430" y="384278"/>
                    <a:pt x="146196" y="385449"/>
                  </a:cubicBezTo>
                  <a:cubicBezTo>
                    <a:pt x="156990" y="390370"/>
                    <a:pt x="167550" y="395993"/>
                    <a:pt x="177406" y="401850"/>
                  </a:cubicBezTo>
                  <a:cubicBezTo>
                    <a:pt x="180692" y="386855"/>
                    <a:pt x="189374" y="371626"/>
                    <a:pt x="201577" y="362020"/>
                  </a:cubicBezTo>
                  <a:cubicBezTo>
                    <a:pt x="199465" y="361082"/>
                    <a:pt x="197353" y="360145"/>
                    <a:pt x="195241" y="358974"/>
                  </a:cubicBezTo>
                  <a:cubicBezTo>
                    <a:pt x="188201" y="355693"/>
                    <a:pt x="181630" y="351945"/>
                    <a:pt x="174825" y="348196"/>
                  </a:cubicBezTo>
                  <a:close/>
                  <a:moveTo>
                    <a:pt x="73683" y="278844"/>
                  </a:moveTo>
                  <a:cubicBezTo>
                    <a:pt x="65235" y="280484"/>
                    <a:pt x="57491" y="278375"/>
                    <a:pt x="48809" y="284467"/>
                  </a:cubicBezTo>
                  <a:cubicBezTo>
                    <a:pt x="38483" y="291730"/>
                    <a:pt x="30270" y="302039"/>
                    <a:pt x="24638" y="313286"/>
                  </a:cubicBezTo>
                  <a:cubicBezTo>
                    <a:pt x="19945" y="322657"/>
                    <a:pt x="13843" y="335778"/>
                    <a:pt x="16425" y="346322"/>
                  </a:cubicBezTo>
                  <a:cubicBezTo>
                    <a:pt x="17833" y="352413"/>
                    <a:pt x="21587" y="355693"/>
                    <a:pt x="25107" y="359677"/>
                  </a:cubicBezTo>
                  <a:cubicBezTo>
                    <a:pt x="61011" y="357334"/>
                    <a:pt x="97385" y="365300"/>
                    <a:pt x="131412" y="378889"/>
                  </a:cubicBezTo>
                  <a:cubicBezTo>
                    <a:pt x="133054" y="370923"/>
                    <a:pt x="137748" y="362722"/>
                    <a:pt x="141972" y="357568"/>
                  </a:cubicBezTo>
                  <a:cubicBezTo>
                    <a:pt x="147369" y="350539"/>
                    <a:pt x="154409" y="344681"/>
                    <a:pt x="162153" y="340698"/>
                  </a:cubicBezTo>
                  <a:cubicBezTo>
                    <a:pt x="146900" y="331326"/>
                    <a:pt x="132116" y="321017"/>
                    <a:pt x="117331" y="310708"/>
                  </a:cubicBezTo>
                  <a:cubicBezTo>
                    <a:pt x="104190" y="301336"/>
                    <a:pt x="84713" y="291964"/>
                    <a:pt x="73683" y="278844"/>
                  </a:cubicBezTo>
                  <a:close/>
                  <a:moveTo>
                    <a:pt x="62478" y="261857"/>
                  </a:moveTo>
                  <a:cubicBezTo>
                    <a:pt x="69577" y="260803"/>
                    <a:pt x="76499" y="261740"/>
                    <a:pt x="80723" y="267129"/>
                  </a:cubicBezTo>
                  <a:cubicBezTo>
                    <a:pt x="81662" y="268535"/>
                    <a:pt x="82131" y="269706"/>
                    <a:pt x="82366" y="271112"/>
                  </a:cubicBezTo>
                  <a:cubicBezTo>
                    <a:pt x="97854" y="275563"/>
                    <a:pt x="113342" y="288918"/>
                    <a:pt x="125310" y="296885"/>
                  </a:cubicBezTo>
                  <a:cubicBezTo>
                    <a:pt x="148308" y="312583"/>
                    <a:pt x="171305" y="328983"/>
                    <a:pt x="196180" y="341167"/>
                  </a:cubicBezTo>
                  <a:cubicBezTo>
                    <a:pt x="225513" y="355459"/>
                    <a:pt x="256724" y="364597"/>
                    <a:pt x="288639" y="371157"/>
                  </a:cubicBezTo>
                  <a:cubicBezTo>
                    <a:pt x="310463" y="375843"/>
                    <a:pt x="333460" y="372329"/>
                    <a:pt x="354815" y="376546"/>
                  </a:cubicBezTo>
                  <a:cubicBezTo>
                    <a:pt x="355050" y="376546"/>
                    <a:pt x="355284" y="376780"/>
                    <a:pt x="355754" y="376780"/>
                  </a:cubicBezTo>
                  <a:cubicBezTo>
                    <a:pt x="393770" y="373500"/>
                    <a:pt x="417471" y="400913"/>
                    <a:pt x="426154" y="435589"/>
                  </a:cubicBezTo>
                  <a:cubicBezTo>
                    <a:pt x="426858" y="438635"/>
                    <a:pt x="425919" y="441212"/>
                    <a:pt x="424042" y="442852"/>
                  </a:cubicBezTo>
                  <a:cubicBezTo>
                    <a:pt x="428735" y="477763"/>
                    <a:pt x="412778" y="516656"/>
                    <a:pt x="377108" y="530480"/>
                  </a:cubicBezTo>
                  <a:cubicBezTo>
                    <a:pt x="342612" y="543835"/>
                    <a:pt x="307177" y="532589"/>
                    <a:pt x="289577" y="507753"/>
                  </a:cubicBezTo>
                  <a:cubicBezTo>
                    <a:pt x="288639" y="507753"/>
                    <a:pt x="287465" y="507519"/>
                    <a:pt x="286527" y="506816"/>
                  </a:cubicBezTo>
                  <a:cubicBezTo>
                    <a:pt x="268927" y="498381"/>
                    <a:pt x="254377" y="481980"/>
                    <a:pt x="239828" y="469094"/>
                  </a:cubicBezTo>
                  <a:cubicBezTo>
                    <a:pt x="220350" y="451990"/>
                    <a:pt x="200638" y="434418"/>
                    <a:pt x="178110" y="421063"/>
                  </a:cubicBezTo>
                  <a:cubicBezTo>
                    <a:pt x="129769" y="392010"/>
                    <a:pt x="77907" y="373734"/>
                    <a:pt x="21353" y="370454"/>
                  </a:cubicBezTo>
                  <a:cubicBezTo>
                    <a:pt x="20649" y="370454"/>
                    <a:pt x="19710" y="370220"/>
                    <a:pt x="19241" y="369751"/>
                  </a:cubicBezTo>
                  <a:cubicBezTo>
                    <a:pt x="10792" y="369283"/>
                    <a:pt x="3518" y="361317"/>
                    <a:pt x="1406" y="353116"/>
                  </a:cubicBezTo>
                  <a:cubicBezTo>
                    <a:pt x="-2349" y="338121"/>
                    <a:pt x="1875" y="321955"/>
                    <a:pt x="8680" y="308131"/>
                  </a:cubicBezTo>
                  <a:cubicBezTo>
                    <a:pt x="16425" y="292902"/>
                    <a:pt x="27923" y="276969"/>
                    <a:pt x="43177" y="268535"/>
                  </a:cubicBezTo>
                  <a:cubicBezTo>
                    <a:pt x="48105" y="265957"/>
                    <a:pt x="55379" y="262911"/>
                    <a:pt x="62478" y="261857"/>
                  </a:cubicBezTo>
                  <a:close/>
                  <a:moveTo>
                    <a:pt x="470750" y="155099"/>
                  </a:moveTo>
                  <a:cubicBezTo>
                    <a:pt x="464179" y="157911"/>
                    <a:pt x="457374" y="161191"/>
                    <a:pt x="450802" y="164238"/>
                  </a:cubicBezTo>
                  <a:cubicBezTo>
                    <a:pt x="453853" y="163066"/>
                    <a:pt x="456670" y="162129"/>
                    <a:pt x="459486" y="161191"/>
                  </a:cubicBezTo>
                  <a:cubicBezTo>
                    <a:pt x="460190" y="160957"/>
                    <a:pt x="460659" y="160723"/>
                    <a:pt x="461128" y="160723"/>
                  </a:cubicBezTo>
                  <a:cubicBezTo>
                    <a:pt x="464414" y="159082"/>
                    <a:pt x="467700" y="156973"/>
                    <a:pt x="470750" y="155099"/>
                  </a:cubicBezTo>
                  <a:close/>
                  <a:moveTo>
                    <a:pt x="494453" y="127917"/>
                  </a:moveTo>
                  <a:cubicBezTo>
                    <a:pt x="501259" y="126511"/>
                    <a:pt x="505249" y="132135"/>
                    <a:pt x="504545" y="137056"/>
                  </a:cubicBezTo>
                  <a:cubicBezTo>
                    <a:pt x="514401" y="149241"/>
                    <a:pt x="506891" y="182046"/>
                    <a:pt x="506187" y="195169"/>
                  </a:cubicBezTo>
                  <a:cubicBezTo>
                    <a:pt x="504779" y="221648"/>
                    <a:pt x="508065" y="249298"/>
                    <a:pt x="501494" y="275074"/>
                  </a:cubicBezTo>
                  <a:cubicBezTo>
                    <a:pt x="501963" y="276012"/>
                    <a:pt x="502198" y="277183"/>
                    <a:pt x="502198" y="278823"/>
                  </a:cubicBezTo>
                  <a:cubicBezTo>
                    <a:pt x="498677" y="311395"/>
                    <a:pt x="441181" y="334828"/>
                    <a:pt x="414662" y="342092"/>
                  </a:cubicBezTo>
                  <a:cubicBezTo>
                    <a:pt x="368429" y="354980"/>
                    <a:pt x="319381" y="355214"/>
                    <a:pt x="272445" y="346310"/>
                  </a:cubicBezTo>
                  <a:cubicBezTo>
                    <a:pt x="236773" y="339514"/>
                    <a:pt x="188429" y="328969"/>
                    <a:pt x="170593" y="292883"/>
                  </a:cubicBezTo>
                  <a:cubicBezTo>
                    <a:pt x="161910" y="275309"/>
                    <a:pt x="160267" y="257968"/>
                    <a:pt x="159093" y="238754"/>
                  </a:cubicBezTo>
                  <a:cubicBezTo>
                    <a:pt x="157216" y="206182"/>
                    <a:pt x="154165" y="173845"/>
                    <a:pt x="155104" y="141039"/>
                  </a:cubicBezTo>
                  <a:cubicBezTo>
                    <a:pt x="155339" y="136118"/>
                    <a:pt x="162144" y="133775"/>
                    <a:pt x="165195" y="136821"/>
                  </a:cubicBezTo>
                  <a:cubicBezTo>
                    <a:pt x="182327" y="136587"/>
                    <a:pt x="205091" y="146429"/>
                    <a:pt x="219641" y="152521"/>
                  </a:cubicBezTo>
                  <a:cubicBezTo>
                    <a:pt x="252731" y="166347"/>
                    <a:pt x="290984" y="191185"/>
                    <a:pt x="327829" y="189779"/>
                  </a:cubicBezTo>
                  <a:cubicBezTo>
                    <a:pt x="388847" y="187670"/>
                    <a:pt x="436487" y="141039"/>
                    <a:pt x="494453" y="127917"/>
                  </a:cubicBezTo>
                  <a:close/>
                  <a:moveTo>
                    <a:pt x="331354" y="468"/>
                  </a:moveTo>
                  <a:cubicBezTo>
                    <a:pt x="367963" y="3748"/>
                    <a:pt x="402930" y="22962"/>
                    <a:pt x="438835" y="30460"/>
                  </a:cubicBezTo>
                  <a:cubicBezTo>
                    <a:pt x="474740" y="38193"/>
                    <a:pt x="510880" y="44988"/>
                    <a:pt x="544908" y="59047"/>
                  </a:cubicBezTo>
                  <a:cubicBezTo>
                    <a:pt x="547489" y="60218"/>
                    <a:pt x="549132" y="62562"/>
                    <a:pt x="549836" y="65139"/>
                  </a:cubicBezTo>
                  <a:cubicBezTo>
                    <a:pt x="551713" y="64436"/>
                    <a:pt x="553825" y="64670"/>
                    <a:pt x="555703" y="66311"/>
                  </a:cubicBezTo>
                  <a:cubicBezTo>
                    <a:pt x="580109" y="89508"/>
                    <a:pt x="584098" y="129107"/>
                    <a:pt x="586211" y="160974"/>
                  </a:cubicBezTo>
                  <a:cubicBezTo>
                    <a:pt x="588088" y="190030"/>
                    <a:pt x="589027" y="220256"/>
                    <a:pt x="587384" y="249780"/>
                  </a:cubicBezTo>
                  <a:cubicBezTo>
                    <a:pt x="589261" y="250952"/>
                    <a:pt x="590904" y="252592"/>
                    <a:pt x="592547" y="254467"/>
                  </a:cubicBezTo>
                  <a:cubicBezTo>
                    <a:pt x="605219" y="269463"/>
                    <a:pt x="605219" y="290551"/>
                    <a:pt x="602872" y="309062"/>
                  </a:cubicBezTo>
                  <a:cubicBezTo>
                    <a:pt x="600526" y="329917"/>
                    <a:pt x="585506" y="331557"/>
                    <a:pt x="567437" y="332963"/>
                  </a:cubicBezTo>
                  <a:cubicBezTo>
                    <a:pt x="564151" y="333197"/>
                    <a:pt x="561335" y="331088"/>
                    <a:pt x="559927" y="328276"/>
                  </a:cubicBezTo>
                  <a:cubicBezTo>
                    <a:pt x="557580" y="328276"/>
                    <a:pt x="554999" y="327105"/>
                    <a:pt x="553591" y="324762"/>
                  </a:cubicBezTo>
                  <a:cubicBezTo>
                    <a:pt x="549132" y="317264"/>
                    <a:pt x="550775" y="306251"/>
                    <a:pt x="549836" y="297815"/>
                  </a:cubicBezTo>
                  <a:cubicBezTo>
                    <a:pt x="548897" y="287740"/>
                    <a:pt x="547255" y="276024"/>
                    <a:pt x="550775" y="266183"/>
                  </a:cubicBezTo>
                  <a:cubicBezTo>
                    <a:pt x="553825" y="258450"/>
                    <a:pt x="560866" y="251421"/>
                    <a:pt x="568845" y="248609"/>
                  </a:cubicBezTo>
                  <a:cubicBezTo>
                    <a:pt x="566498" y="191904"/>
                    <a:pt x="575415" y="135200"/>
                    <a:pt x="550540" y="82010"/>
                  </a:cubicBezTo>
                  <a:cubicBezTo>
                    <a:pt x="549601" y="82947"/>
                    <a:pt x="548428" y="83884"/>
                    <a:pt x="546785" y="84353"/>
                  </a:cubicBezTo>
                  <a:cubicBezTo>
                    <a:pt x="507595" y="96537"/>
                    <a:pt x="469108" y="111768"/>
                    <a:pt x="431325" y="127467"/>
                  </a:cubicBezTo>
                  <a:cubicBezTo>
                    <a:pt x="403165" y="139183"/>
                    <a:pt x="370075" y="159100"/>
                    <a:pt x="338394" y="152305"/>
                  </a:cubicBezTo>
                  <a:cubicBezTo>
                    <a:pt x="336752" y="153476"/>
                    <a:pt x="334405" y="153945"/>
                    <a:pt x="331824" y="153008"/>
                  </a:cubicBezTo>
                  <a:cubicBezTo>
                    <a:pt x="246402" y="121375"/>
                    <a:pt x="160042" y="98412"/>
                    <a:pt x="72743" y="72872"/>
                  </a:cubicBezTo>
                  <a:cubicBezTo>
                    <a:pt x="66876" y="70997"/>
                    <a:pt x="67345" y="61390"/>
                    <a:pt x="73447" y="61156"/>
                  </a:cubicBezTo>
                  <a:cubicBezTo>
                    <a:pt x="73916" y="59515"/>
                    <a:pt x="74855" y="57875"/>
                    <a:pt x="76732" y="57172"/>
                  </a:cubicBezTo>
                  <a:cubicBezTo>
                    <a:pt x="120382" y="43113"/>
                    <a:pt x="165439" y="33975"/>
                    <a:pt x="210027" y="23196"/>
                  </a:cubicBezTo>
                  <a:cubicBezTo>
                    <a:pt x="248749" y="14058"/>
                    <a:pt x="291225" y="-3047"/>
                    <a:pt x="331354" y="468"/>
                  </a:cubicBezTo>
                  <a:close/>
                </a:path>
              </a:pathLst>
            </a:custGeom>
            <a:solidFill>
              <a:schemeClr val="bg1"/>
            </a:solidFill>
            <a:ln>
              <a:noFill/>
            </a:ln>
          </p:spPr>
        </p:sp>
        <p:cxnSp>
          <p:nvCxnSpPr>
            <p:cNvPr id="19" name="直接连接符 18">
              <a:extLst>
                <a:ext uri="{FF2B5EF4-FFF2-40B4-BE49-F238E27FC236}">
                  <a16:creationId xmlns:a16="http://schemas.microsoft.com/office/drawing/2014/main" xmlns="" id="{954BC08D-3F3D-486B-A161-3861F0FD2C41}"/>
                </a:ext>
              </a:extLst>
            </p:cNvPr>
            <p:cNvCxnSpPr>
              <a:cxnSpLocks/>
            </p:cNvCxnSpPr>
            <p:nvPr/>
          </p:nvCxnSpPr>
          <p:spPr>
            <a:xfrm flipH="1">
              <a:off x="4681874" y="978616"/>
              <a:ext cx="566068" cy="55542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D580100F-9E49-4B9A-96DF-E648E89D4AE4}"/>
                </a:ext>
              </a:extLst>
            </p:cNvPr>
            <p:cNvCxnSpPr>
              <a:cxnSpLocks/>
            </p:cNvCxnSpPr>
            <p:nvPr/>
          </p:nvCxnSpPr>
          <p:spPr>
            <a:xfrm flipH="1">
              <a:off x="6539747" y="2039814"/>
              <a:ext cx="380102" cy="602004"/>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xmlns="" id="{6603165C-F886-46B3-8844-15F6AD48CF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358" y="1028501"/>
            <a:ext cx="1368846" cy="1368846"/>
          </a:xfrm>
          <a:prstGeom prst="rect">
            <a:avLst/>
          </a:prstGeom>
        </p:spPr>
      </p:pic>
      <p:sp>
        <p:nvSpPr>
          <p:cNvPr id="15" name="弧形 14">
            <a:extLst>
              <a:ext uri="{FF2B5EF4-FFF2-40B4-BE49-F238E27FC236}">
                <a16:creationId xmlns:a16="http://schemas.microsoft.com/office/drawing/2014/main" xmlns="" id="{BA9A3A0B-2987-4F19-8A46-2FCF647B8EFC}"/>
              </a:ext>
            </a:extLst>
          </p:cNvPr>
          <p:cNvSpPr/>
          <p:nvPr/>
        </p:nvSpPr>
        <p:spPr>
          <a:xfrm>
            <a:off x="5243864" y="828452"/>
            <a:ext cx="1897043" cy="2020853"/>
          </a:xfrm>
          <a:prstGeom prst="arc">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a:extLst>
              <a:ext uri="{FF2B5EF4-FFF2-40B4-BE49-F238E27FC236}">
                <a16:creationId xmlns:a16="http://schemas.microsoft.com/office/drawing/2014/main" xmlns="" id="{9A1DF37F-4D14-4B55-A5D9-356988110800}"/>
              </a:ext>
            </a:extLst>
          </p:cNvPr>
          <p:cNvSpPr/>
          <p:nvPr/>
        </p:nvSpPr>
        <p:spPr>
          <a:xfrm rot="16200000" flipH="1">
            <a:off x="4975179" y="681565"/>
            <a:ext cx="2132338" cy="1668919"/>
          </a:xfrm>
          <a:prstGeom prst="arc">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300496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a:extLst>
              <a:ext uri="{FF2B5EF4-FFF2-40B4-BE49-F238E27FC236}">
                <a16:creationId xmlns:a16="http://schemas.microsoft.com/office/drawing/2014/main" xmlns="" id="{B3B77735-0673-45F8-97F9-4FDE7AF48F3B}"/>
              </a:ext>
            </a:extLst>
          </p:cNvPr>
          <p:cNvCxnSpPr>
            <a:cxnSpLocks/>
          </p:cNvCxnSpPr>
          <p:nvPr/>
        </p:nvCxnSpPr>
        <p:spPr>
          <a:xfrm>
            <a:off x="6096000" y="-500317"/>
            <a:ext cx="0" cy="8044117"/>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useBgFill="1">
        <p:nvSpPr>
          <p:cNvPr id="90" name="椭圆 89">
            <a:extLst>
              <a:ext uri="{FF2B5EF4-FFF2-40B4-BE49-F238E27FC236}">
                <a16:creationId xmlns:a16="http://schemas.microsoft.com/office/drawing/2014/main" xmlns="" id="{AA4981F9-7992-45FD-8BF0-4EF707ED5A9C}"/>
              </a:ext>
            </a:extLst>
          </p:cNvPr>
          <p:cNvSpPr/>
          <p:nvPr/>
        </p:nvSpPr>
        <p:spPr>
          <a:xfrm>
            <a:off x="6843398" y="3915379"/>
            <a:ext cx="560631" cy="5606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0" name="等腰三角形 59">
            <a:extLst>
              <a:ext uri="{FF2B5EF4-FFF2-40B4-BE49-F238E27FC236}">
                <a16:creationId xmlns:a16="http://schemas.microsoft.com/office/drawing/2014/main" xmlns="" id="{B75F82C9-7C17-4E49-81B1-78DF12E9032D}"/>
              </a:ext>
            </a:extLst>
          </p:cNvPr>
          <p:cNvSpPr/>
          <p:nvPr/>
        </p:nvSpPr>
        <p:spPr>
          <a:xfrm flipV="1">
            <a:off x="5233458" y="3968409"/>
            <a:ext cx="176107" cy="2631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0" name="等腰三角形 99">
            <a:extLst>
              <a:ext uri="{FF2B5EF4-FFF2-40B4-BE49-F238E27FC236}">
                <a16:creationId xmlns:a16="http://schemas.microsoft.com/office/drawing/2014/main" xmlns="" id="{699CA1C2-99F7-427B-8FB0-A3B358D4D2D4}"/>
              </a:ext>
            </a:extLst>
          </p:cNvPr>
          <p:cNvSpPr/>
          <p:nvPr/>
        </p:nvSpPr>
        <p:spPr>
          <a:xfrm flipV="1">
            <a:off x="6683887" y="4029815"/>
            <a:ext cx="176107" cy="2631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xmlns="" id="{B0F328A0-7A35-4CDA-9A99-72FA2C92AA14}"/>
              </a:ext>
            </a:extLst>
          </p:cNvPr>
          <p:cNvGrpSpPr/>
          <p:nvPr/>
        </p:nvGrpSpPr>
        <p:grpSpPr>
          <a:xfrm>
            <a:off x="5360408" y="433715"/>
            <a:ext cx="1519054" cy="1567848"/>
            <a:chOff x="5216986" y="806651"/>
            <a:chExt cx="1758029" cy="1814499"/>
          </a:xfrm>
        </p:grpSpPr>
        <p:sp>
          <p:nvSpPr>
            <p:cNvPr id="76" name="椭圆 75">
              <a:extLst>
                <a:ext uri="{FF2B5EF4-FFF2-40B4-BE49-F238E27FC236}">
                  <a16:creationId xmlns:a16="http://schemas.microsoft.com/office/drawing/2014/main" xmlns="" id="{E8002A4D-D42A-4DB8-AC92-CD800A9FE923}"/>
                </a:ext>
              </a:extLst>
            </p:cNvPr>
            <p:cNvSpPr/>
            <p:nvPr/>
          </p:nvSpPr>
          <p:spPr>
            <a:xfrm>
              <a:off x="5216986" y="806651"/>
              <a:ext cx="1758029" cy="175802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7" name="等腰三角形 106">
              <a:extLst>
                <a:ext uri="{FF2B5EF4-FFF2-40B4-BE49-F238E27FC236}">
                  <a16:creationId xmlns:a16="http://schemas.microsoft.com/office/drawing/2014/main" xmlns="" id="{2B22B67A-587B-4667-86B6-A393933E613F}"/>
                </a:ext>
              </a:extLst>
            </p:cNvPr>
            <p:cNvSpPr/>
            <p:nvPr/>
          </p:nvSpPr>
          <p:spPr>
            <a:xfrm>
              <a:off x="5537092" y="2467656"/>
              <a:ext cx="287343" cy="5647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8" name="矩形 107">
              <a:extLst>
                <a:ext uri="{FF2B5EF4-FFF2-40B4-BE49-F238E27FC236}">
                  <a16:creationId xmlns:a16="http://schemas.microsoft.com/office/drawing/2014/main" xmlns="" id="{4053195C-EA47-4F95-8AAF-54CB99423F8A}"/>
                </a:ext>
              </a:extLst>
            </p:cNvPr>
            <p:cNvSpPr/>
            <p:nvPr/>
          </p:nvSpPr>
          <p:spPr>
            <a:xfrm>
              <a:off x="5635999" y="2524126"/>
              <a:ext cx="150019" cy="97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9" name="等腰三角形 108">
              <a:extLst>
                <a:ext uri="{FF2B5EF4-FFF2-40B4-BE49-F238E27FC236}">
                  <a16:creationId xmlns:a16="http://schemas.microsoft.com/office/drawing/2014/main" xmlns="" id="{93F6B46D-CC70-4843-9570-133020D451B9}"/>
                </a:ext>
              </a:extLst>
            </p:cNvPr>
            <p:cNvSpPr/>
            <p:nvPr/>
          </p:nvSpPr>
          <p:spPr>
            <a:xfrm>
              <a:off x="6256239" y="2510521"/>
              <a:ext cx="287343" cy="457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xmlns="" id="{014D6108-AFF0-4D72-9596-31DD9C5F0F6D}"/>
                </a:ext>
              </a:extLst>
            </p:cNvPr>
            <p:cNvSpPr/>
            <p:nvPr/>
          </p:nvSpPr>
          <p:spPr>
            <a:xfrm>
              <a:off x="6309620" y="2551670"/>
              <a:ext cx="45719" cy="45719"/>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xmlns="" id="{A158A83A-A2DD-4A8A-91A8-8FE5F771329D}"/>
              </a:ext>
            </a:extLst>
          </p:cNvPr>
          <p:cNvSpPr txBox="1"/>
          <p:nvPr/>
        </p:nvSpPr>
        <p:spPr>
          <a:xfrm>
            <a:off x="5572833" y="608040"/>
            <a:ext cx="1261408" cy="1200329"/>
          </a:xfrm>
          <a:prstGeom prst="rect">
            <a:avLst/>
          </a:prstGeom>
          <a:noFill/>
        </p:spPr>
        <p:txBody>
          <a:bodyPr wrap="square" rtlCol="0">
            <a:spAutoFit/>
          </a:bodyPr>
          <a:lstStyle/>
          <a:p>
            <a:r>
              <a:rPr lang="zh-CN" altLang="en-US" sz="3600" dirty="0" smtClean="0">
                <a:latin typeface="逼格锐线体简4.0(原名张海山锐线体）" panose="02010604000000000000" pitchFamily="2" charset="-122"/>
                <a:ea typeface="逼格锐线体简4.0(原名张海山锐线体）" panose="02010604000000000000" pitchFamily="2" charset="-122"/>
              </a:rPr>
              <a:t>命令扩展</a:t>
            </a:r>
            <a:endParaRPr lang="zh-CN" altLang="en-US" sz="3600" dirty="0">
              <a:latin typeface="逼格锐线体简4.0(原名张海山锐线体）" panose="02010604000000000000" pitchFamily="2" charset="-122"/>
              <a:ea typeface="逼格锐线体简4.0(原名张海山锐线体）" panose="02010604000000000000" pitchFamily="2" charset="-122"/>
            </a:endParaRPr>
          </a:p>
        </p:txBody>
      </p:sp>
      <p:sp useBgFill="1">
        <p:nvSpPr>
          <p:cNvPr id="4" name="椭圆 3">
            <a:extLst>
              <a:ext uri="{FF2B5EF4-FFF2-40B4-BE49-F238E27FC236}">
                <a16:creationId xmlns:a16="http://schemas.microsoft.com/office/drawing/2014/main" xmlns="" id="{AA550554-932F-40E2-AE62-BD670673257E}"/>
              </a:ext>
            </a:extLst>
          </p:cNvPr>
          <p:cNvSpPr/>
          <p:nvPr/>
        </p:nvSpPr>
        <p:spPr>
          <a:xfrm>
            <a:off x="5558301" y="1945472"/>
            <a:ext cx="335972" cy="516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23" name="椭圆 122">
            <a:extLst>
              <a:ext uri="{FF2B5EF4-FFF2-40B4-BE49-F238E27FC236}">
                <a16:creationId xmlns:a16="http://schemas.microsoft.com/office/drawing/2014/main" xmlns="" id="{08453FEC-CDF1-41D9-AA76-EB937C1D3F81}"/>
              </a:ext>
            </a:extLst>
          </p:cNvPr>
          <p:cNvSpPr/>
          <p:nvPr/>
        </p:nvSpPr>
        <p:spPr>
          <a:xfrm>
            <a:off x="6225054" y="1935940"/>
            <a:ext cx="335972" cy="516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a:extLst>
              <a:ext uri="{FF2B5EF4-FFF2-40B4-BE49-F238E27FC236}">
                <a16:creationId xmlns:a16="http://schemas.microsoft.com/office/drawing/2014/main" xmlns="" id="{DE98A351-295C-41E0-BFF8-6755F34867B0}"/>
              </a:ext>
            </a:extLst>
          </p:cNvPr>
          <p:cNvSpPr txBox="1"/>
          <p:nvPr/>
        </p:nvSpPr>
        <p:spPr>
          <a:xfrm>
            <a:off x="783168" y="1442524"/>
            <a:ext cx="4321237" cy="4708981"/>
          </a:xfrm>
          <a:prstGeom prst="rect">
            <a:avLst/>
          </a:prstGeom>
          <a:noFill/>
        </p:spPr>
        <p:txBody>
          <a:bodyPr wrap="square" rtlCol="0">
            <a:spAutoFit/>
          </a:bodyPr>
          <a:lstStyle/>
          <a:p>
            <a:pPr indent="457200">
              <a:lnSpc>
                <a:spcPct val="125000"/>
              </a:lnSpc>
            </a:pP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命令集扩展：</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在</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的</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cli.py</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中添加对应的</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do___-operation</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函数。</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indent="457200">
              <a:lnSpc>
                <a:spcPct val="125000"/>
              </a:lnSpc>
            </a:pP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do_operation</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函数编写完后，需要建立</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cli</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命令与函数之间的映射，这部分工作要在</a:t>
            </a: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mn</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文件中完成。</a:t>
            </a: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mn</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文件中定义了一个存放</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cli</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命令的列表：</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TESTS</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，和一个存储</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cli</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命令与</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do</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_-operation</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函数映射关系的字典：</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ALTSPELLING</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。我们的工作是在这两个数据结构中添加自己命令和映射关系。</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pic>
        <p:nvPicPr>
          <p:cNvPr id="3" name="图片 2"/>
          <p:cNvPicPr>
            <a:picLocks noChangeAspect="1"/>
          </p:cNvPicPr>
          <p:nvPr/>
        </p:nvPicPr>
        <p:blipFill>
          <a:blip r:embed="rId2"/>
          <a:stretch>
            <a:fillRect/>
          </a:stretch>
        </p:blipFill>
        <p:spPr>
          <a:xfrm>
            <a:off x="6781342" y="1601884"/>
            <a:ext cx="6166237" cy="2691073"/>
          </a:xfrm>
          <a:prstGeom prst="rect">
            <a:avLst/>
          </a:prstGeom>
        </p:spPr>
      </p:pic>
      <p:pic>
        <p:nvPicPr>
          <p:cNvPr id="7" name="图片 6"/>
          <p:cNvPicPr>
            <a:picLocks noChangeAspect="1"/>
          </p:cNvPicPr>
          <p:nvPr/>
        </p:nvPicPr>
        <p:blipFill>
          <a:blip r:embed="rId3"/>
          <a:stretch>
            <a:fillRect/>
          </a:stretch>
        </p:blipFill>
        <p:spPr>
          <a:xfrm>
            <a:off x="6797685" y="4406717"/>
            <a:ext cx="6149894" cy="2000976"/>
          </a:xfrm>
          <a:prstGeom prst="rect">
            <a:avLst/>
          </a:prstGeom>
        </p:spPr>
      </p:pic>
    </p:spTree>
    <p:extLst>
      <p:ext uri="{BB962C8B-B14F-4D97-AF65-F5344CB8AC3E}">
        <p14:creationId xmlns:p14="http://schemas.microsoft.com/office/powerpoint/2010/main" val="346078335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67248A46-D5F7-4D56-AA28-1CD2034289F5}"/>
              </a:ext>
            </a:extLst>
          </p:cNvPr>
          <p:cNvSpPr txBox="1"/>
          <p:nvPr/>
        </p:nvSpPr>
        <p:spPr>
          <a:xfrm>
            <a:off x="4480650" y="1879724"/>
            <a:ext cx="6346376" cy="1015663"/>
          </a:xfrm>
          <a:prstGeom prst="rect">
            <a:avLst/>
          </a:prstGeom>
          <a:noFill/>
        </p:spPr>
        <p:txBody>
          <a:bodyPr wrap="square" rtlCol="0">
            <a:spAutoFit/>
          </a:bodyPr>
          <a:lstStyle/>
          <a:p>
            <a:r>
              <a:rPr lang="zh-CN" altLang="en-US" sz="6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实验结果结果分析</a:t>
            </a:r>
            <a:endParaRPr lang="zh-CN" altLang="en-US" sz="6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6" name="KSO_Shape">
            <a:extLst>
              <a:ext uri="{FF2B5EF4-FFF2-40B4-BE49-F238E27FC236}">
                <a16:creationId xmlns:a16="http://schemas.microsoft.com/office/drawing/2014/main" xmlns="" id="{15D71444-4500-4F74-B673-8A1F2732C2FD}"/>
              </a:ext>
            </a:extLst>
          </p:cNvPr>
          <p:cNvSpPr>
            <a:spLocks/>
          </p:cNvSpPr>
          <p:nvPr/>
        </p:nvSpPr>
        <p:spPr bwMode="auto">
          <a:xfrm>
            <a:off x="2508301" y="1950930"/>
            <a:ext cx="733280" cy="809466"/>
          </a:xfrm>
          <a:custGeom>
            <a:avLst/>
            <a:gdLst>
              <a:gd name="T0" fmla="*/ 737437 w 443"/>
              <a:gd name="T1" fmla="*/ 898744 h 619"/>
              <a:gd name="T2" fmla="*/ 737437 w 443"/>
              <a:gd name="T3" fmla="*/ 898744 h 619"/>
              <a:gd name="T4" fmla="*/ 224059 w 443"/>
              <a:gd name="T5" fmla="*/ 898744 h 619"/>
              <a:gd name="T6" fmla="*/ 193605 w 443"/>
              <a:gd name="T7" fmla="*/ 942373 h 619"/>
              <a:gd name="T8" fmla="*/ 224059 w 443"/>
              <a:gd name="T9" fmla="*/ 1029629 h 619"/>
              <a:gd name="T10" fmla="*/ 737437 w 443"/>
              <a:gd name="T11" fmla="*/ 1029629 h 619"/>
              <a:gd name="T12" fmla="*/ 767892 w 443"/>
              <a:gd name="T13" fmla="*/ 942373 h 619"/>
              <a:gd name="T14" fmla="*/ 737437 w 443"/>
              <a:gd name="T15" fmla="*/ 898744 h 619"/>
              <a:gd name="T16" fmla="*/ 737437 w 443"/>
              <a:gd name="T17" fmla="*/ 1241954 h 619"/>
              <a:gd name="T18" fmla="*/ 737437 w 443"/>
              <a:gd name="T19" fmla="*/ 1241954 h 619"/>
              <a:gd name="T20" fmla="*/ 224059 w 443"/>
              <a:gd name="T21" fmla="*/ 1241954 h 619"/>
              <a:gd name="T22" fmla="*/ 193605 w 443"/>
              <a:gd name="T23" fmla="*/ 1285582 h 619"/>
              <a:gd name="T24" fmla="*/ 224059 w 443"/>
              <a:gd name="T25" fmla="*/ 1369931 h 619"/>
              <a:gd name="T26" fmla="*/ 737437 w 443"/>
              <a:gd name="T27" fmla="*/ 1369931 h 619"/>
              <a:gd name="T28" fmla="*/ 767892 w 443"/>
              <a:gd name="T29" fmla="*/ 1285582 h 619"/>
              <a:gd name="T30" fmla="*/ 737437 w 443"/>
              <a:gd name="T31" fmla="*/ 1241954 h 619"/>
              <a:gd name="T32" fmla="*/ 737437 w 443"/>
              <a:gd name="T33" fmla="*/ 558443 h 619"/>
              <a:gd name="T34" fmla="*/ 737437 w 443"/>
              <a:gd name="T35" fmla="*/ 558443 h 619"/>
              <a:gd name="T36" fmla="*/ 224059 w 443"/>
              <a:gd name="T37" fmla="*/ 558443 h 619"/>
              <a:gd name="T38" fmla="*/ 193605 w 443"/>
              <a:gd name="T39" fmla="*/ 599163 h 619"/>
              <a:gd name="T40" fmla="*/ 224059 w 443"/>
              <a:gd name="T41" fmla="*/ 686420 h 619"/>
              <a:gd name="T42" fmla="*/ 737437 w 443"/>
              <a:gd name="T43" fmla="*/ 686420 h 619"/>
              <a:gd name="T44" fmla="*/ 767892 w 443"/>
              <a:gd name="T45" fmla="*/ 599163 h 619"/>
              <a:gd name="T46" fmla="*/ 737437 w 443"/>
              <a:gd name="T47" fmla="*/ 558443 h 619"/>
              <a:gd name="T48" fmla="*/ 767892 w 443"/>
              <a:gd name="T49" fmla="*/ 84348 h 619"/>
              <a:gd name="T50" fmla="*/ 767892 w 443"/>
              <a:gd name="T51" fmla="*/ 84348 h 619"/>
              <a:gd name="T52" fmla="*/ 767892 w 443"/>
              <a:gd name="T53" fmla="*/ 0 h 619"/>
              <a:gd name="T54" fmla="*/ 704808 w 443"/>
              <a:gd name="T55" fmla="*/ 0 h 619"/>
              <a:gd name="T56" fmla="*/ 704808 w 443"/>
              <a:gd name="T57" fmla="*/ 84348 h 619"/>
              <a:gd name="T58" fmla="*/ 513378 w 443"/>
              <a:gd name="T59" fmla="*/ 84348 h 619"/>
              <a:gd name="T60" fmla="*/ 513378 w 443"/>
              <a:gd name="T61" fmla="*/ 0 h 619"/>
              <a:gd name="T62" fmla="*/ 448118 w 443"/>
              <a:gd name="T63" fmla="*/ 0 h 619"/>
              <a:gd name="T64" fmla="*/ 448118 w 443"/>
              <a:gd name="T65" fmla="*/ 84348 h 619"/>
              <a:gd name="T66" fmla="*/ 256689 w 443"/>
              <a:gd name="T67" fmla="*/ 84348 h 619"/>
              <a:gd name="T68" fmla="*/ 256689 w 443"/>
              <a:gd name="T69" fmla="*/ 0 h 619"/>
              <a:gd name="T70" fmla="*/ 193605 w 443"/>
              <a:gd name="T71" fmla="*/ 0 h 619"/>
              <a:gd name="T72" fmla="*/ 193605 w 443"/>
              <a:gd name="T73" fmla="*/ 84348 h 619"/>
              <a:gd name="T74" fmla="*/ 0 w 443"/>
              <a:gd name="T75" fmla="*/ 343210 h 619"/>
              <a:gd name="T76" fmla="*/ 0 w 443"/>
              <a:gd name="T77" fmla="*/ 1585164 h 619"/>
              <a:gd name="T78" fmla="*/ 193605 w 443"/>
              <a:gd name="T79" fmla="*/ 1797488 h 619"/>
              <a:gd name="T80" fmla="*/ 767892 w 443"/>
              <a:gd name="T81" fmla="*/ 1797488 h 619"/>
              <a:gd name="T82" fmla="*/ 961497 w 443"/>
              <a:gd name="T83" fmla="*/ 1585164 h 619"/>
              <a:gd name="T84" fmla="*/ 961497 w 443"/>
              <a:gd name="T85" fmla="*/ 343210 h 619"/>
              <a:gd name="T86" fmla="*/ 767892 w 443"/>
              <a:gd name="T87" fmla="*/ 84348 h 619"/>
              <a:gd name="T88" fmla="*/ 865782 w 443"/>
              <a:gd name="T89" fmla="*/ 1585164 h 619"/>
              <a:gd name="T90" fmla="*/ 865782 w 443"/>
              <a:gd name="T91" fmla="*/ 1585164 h 619"/>
              <a:gd name="T92" fmla="*/ 767892 w 443"/>
              <a:gd name="T93" fmla="*/ 1713140 h 619"/>
              <a:gd name="T94" fmla="*/ 193605 w 443"/>
              <a:gd name="T95" fmla="*/ 1713140 h 619"/>
              <a:gd name="T96" fmla="*/ 95715 w 443"/>
              <a:gd name="T97" fmla="*/ 1585164 h 619"/>
              <a:gd name="T98" fmla="*/ 95715 w 443"/>
              <a:gd name="T99" fmla="*/ 343210 h 619"/>
              <a:gd name="T100" fmla="*/ 193605 w 443"/>
              <a:gd name="T101" fmla="*/ 215233 h 619"/>
              <a:gd name="T102" fmla="*/ 767892 w 443"/>
              <a:gd name="T103" fmla="*/ 215233 h 619"/>
              <a:gd name="T104" fmla="*/ 865782 w 443"/>
              <a:gd name="T105" fmla="*/ 343210 h 619"/>
              <a:gd name="T106" fmla="*/ 865782 w 443"/>
              <a:gd name="T107" fmla="*/ 1585164 h 61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3" h="619">
                <a:moveTo>
                  <a:pt x="339" y="309"/>
                </a:moveTo>
                <a:lnTo>
                  <a:pt x="339" y="309"/>
                </a:lnTo>
                <a:cubicBezTo>
                  <a:pt x="103" y="309"/>
                  <a:pt x="103" y="309"/>
                  <a:pt x="103" y="309"/>
                </a:cubicBezTo>
                <a:cubicBezTo>
                  <a:pt x="89" y="309"/>
                  <a:pt x="89" y="324"/>
                  <a:pt x="89" y="324"/>
                </a:cubicBezTo>
                <a:cubicBezTo>
                  <a:pt x="89" y="339"/>
                  <a:pt x="89" y="354"/>
                  <a:pt x="103" y="354"/>
                </a:cubicBezTo>
                <a:cubicBezTo>
                  <a:pt x="339" y="354"/>
                  <a:pt x="339" y="354"/>
                  <a:pt x="339" y="354"/>
                </a:cubicBezTo>
                <a:cubicBezTo>
                  <a:pt x="353" y="354"/>
                  <a:pt x="353" y="339"/>
                  <a:pt x="353" y="324"/>
                </a:cubicBezTo>
                <a:cubicBezTo>
                  <a:pt x="353" y="324"/>
                  <a:pt x="353" y="309"/>
                  <a:pt x="339" y="309"/>
                </a:cubicBezTo>
                <a:close/>
                <a:moveTo>
                  <a:pt x="339" y="427"/>
                </a:moveTo>
                <a:lnTo>
                  <a:pt x="339" y="427"/>
                </a:lnTo>
                <a:cubicBezTo>
                  <a:pt x="103" y="427"/>
                  <a:pt x="103" y="427"/>
                  <a:pt x="103" y="427"/>
                </a:cubicBezTo>
                <a:cubicBezTo>
                  <a:pt x="89" y="427"/>
                  <a:pt x="89" y="442"/>
                  <a:pt x="89" y="442"/>
                </a:cubicBezTo>
                <a:cubicBezTo>
                  <a:pt x="89" y="457"/>
                  <a:pt x="89" y="471"/>
                  <a:pt x="103" y="471"/>
                </a:cubicBezTo>
                <a:cubicBezTo>
                  <a:pt x="339" y="471"/>
                  <a:pt x="339" y="471"/>
                  <a:pt x="339" y="471"/>
                </a:cubicBezTo>
                <a:cubicBezTo>
                  <a:pt x="353" y="471"/>
                  <a:pt x="353" y="457"/>
                  <a:pt x="353" y="442"/>
                </a:cubicBezTo>
                <a:cubicBezTo>
                  <a:pt x="353" y="442"/>
                  <a:pt x="353" y="427"/>
                  <a:pt x="339" y="427"/>
                </a:cubicBezTo>
                <a:close/>
                <a:moveTo>
                  <a:pt x="339" y="192"/>
                </a:moveTo>
                <a:lnTo>
                  <a:pt x="339" y="192"/>
                </a:lnTo>
                <a:cubicBezTo>
                  <a:pt x="103" y="192"/>
                  <a:pt x="103" y="192"/>
                  <a:pt x="103" y="192"/>
                </a:cubicBezTo>
                <a:cubicBezTo>
                  <a:pt x="89" y="192"/>
                  <a:pt x="89" y="206"/>
                  <a:pt x="89" y="206"/>
                </a:cubicBezTo>
                <a:cubicBezTo>
                  <a:pt x="89" y="221"/>
                  <a:pt x="89" y="236"/>
                  <a:pt x="103" y="236"/>
                </a:cubicBezTo>
                <a:cubicBezTo>
                  <a:pt x="339" y="236"/>
                  <a:pt x="339" y="236"/>
                  <a:pt x="339" y="236"/>
                </a:cubicBezTo>
                <a:cubicBezTo>
                  <a:pt x="353" y="236"/>
                  <a:pt x="353" y="221"/>
                  <a:pt x="353" y="206"/>
                </a:cubicBezTo>
                <a:cubicBezTo>
                  <a:pt x="353" y="206"/>
                  <a:pt x="353" y="192"/>
                  <a:pt x="339" y="192"/>
                </a:cubicBezTo>
                <a:close/>
                <a:moveTo>
                  <a:pt x="353" y="29"/>
                </a:moveTo>
                <a:lnTo>
                  <a:pt x="353" y="29"/>
                </a:lnTo>
                <a:cubicBezTo>
                  <a:pt x="353" y="0"/>
                  <a:pt x="353" y="0"/>
                  <a:pt x="353" y="0"/>
                </a:cubicBezTo>
                <a:cubicBezTo>
                  <a:pt x="324" y="0"/>
                  <a:pt x="324" y="0"/>
                  <a:pt x="324" y="0"/>
                </a:cubicBezTo>
                <a:cubicBezTo>
                  <a:pt x="324" y="29"/>
                  <a:pt x="324" y="29"/>
                  <a:pt x="324" y="29"/>
                </a:cubicBezTo>
                <a:cubicBezTo>
                  <a:pt x="236" y="29"/>
                  <a:pt x="236" y="29"/>
                  <a:pt x="236" y="29"/>
                </a:cubicBezTo>
                <a:cubicBezTo>
                  <a:pt x="236" y="0"/>
                  <a:pt x="236" y="0"/>
                  <a:pt x="236" y="0"/>
                </a:cubicBezTo>
                <a:cubicBezTo>
                  <a:pt x="206" y="0"/>
                  <a:pt x="206" y="0"/>
                  <a:pt x="206" y="0"/>
                </a:cubicBezTo>
                <a:cubicBezTo>
                  <a:pt x="206" y="29"/>
                  <a:pt x="206" y="29"/>
                  <a:pt x="206" y="29"/>
                </a:cubicBezTo>
                <a:cubicBezTo>
                  <a:pt x="118" y="29"/>
                  <a:pt x="118" y="29"/>
                  <a:pt x="118" y="29"/>
                </a:cubicBezTo>
                <a:cubicBezTo>
                  <a:pt x="118" y="0"/>
                  <a:pt x="118" y="0"/>
                  <a:pt x="118" y="0"/>
                </a:cubicBezTo>
                <a:cubicBezTo>
                  <a:pt x="89" y="0"/>
                  <a:pt x="89" y="0"/>
                  <a:pt x="89" y="0"/>
                </a:cubicBezTo>
                <a:cubicBezTo>
                  <a:pt x="89" y="29"/>
                  <a:pt x="89" y="29"/>
                  <a:pt x="89" y="29"/>
                </a:cubicBezTo>
                <a:cubicBezTo>
                  <a:pt x="44" y="29"/>
                  <a:pt x="0" y="74"/>
                  <a:pt x="0" y="118"/>
                </a:cubicBezTo>
                <a:cubicBezTo>
                  <a:pt x="0" y="545"/>
                  <a:pt x="0" y="545"/>
                  <a:pt x="0" y="545"/>
                </a:cubicBezTo>
                <a:cubicBezTo>
                  <a:pt x="0" y="589"/>
                  <a:pt x="44" y="618"/>
                  <a:pt x="89" y="618"/>
                </a:cubicBezTo>
                <a:cubicBezTo>
                  <a:pt x="353" y="618"/>
                  <a:pt x="353" y="618"/>
                  <a:pt x="353" y="618"/>
                </a:cubicBezTo>
                <a:cubicBezTo>
                  <a:pt x="398" y="618"/>
                  <a:pt x="442" y="589"/>
                  <a:pt x="442" y="545"/>
                </a:cubicBezTo>
                <a:cubicBezTo>
                  <a:pt x="442" y="118"/>
                  <a:pt x="442" y="118"/>
                  <a:pt x="442" y="118"/>
                </a:cubicBezTo>
                <a:cubicBezTo>
                  <a:pt x="442" y="74"/>
                  <a:pt x="398" y="29"/>
                  <a:pt x="353" y="29"/>
                </a:cubicBezTo>
                <a:close/>
                <a:moveTo>
                  <a:pt x="398" y="545"/>
                </a:moveTo>
                <a:lnTo>
                  <a:pt x="398" y="545"/>
                </a:lnTo>
                <a:cubicBezTo>
                  <a:pt x="398" y="559"/>
                  <a:pt x="383" y="589"/>
                  <a:pt x="353" y="589"/>
                </a:cubicBezTo>
                <a:cubicBezTo>
                  <a:pt x="89" y="589"/>
                  <a:pt x="89" y="589"/>
                  <a:pt x="89" y="589"/>
                </a:cubicBezTo>
                <a:cubicBezTo>
                  <a:pt x="59" y="589"/>
                  <a:pt x="44" y="559"/>
                  <a:pt x="44" y="545"/>
                </a:cubicBezTo>
                <a:cubicBezTo>
                  <a:pt x="44" y="118"/>
                  <a:pt x="44" y="118"/>
                  <a:pt x="44" y="118"/>
                </a:cubicBezTo>
                <a:cubicBezTo>
                  <a:pt x="44" y="88"/>
                  <a:pt x="59" y="74"/>
                  <a:pt x="89" y="74"/>
                </a:cubicBezTo>
                <a:cubicBezTo>
                  <a:pt x="353" y="74"/>
                  <a:pt x="353" y="74"/>
                  <a:pt x="353" y="74"/>
                </a:cubicBezTo>
                <a:cubicBezTo>
                  <a:pt x="383" y="74"/>
                  <a:pt x="398" y="88"/>
                  <a:pt x="398" y="118"/>
                </a:cubicBezTo>
                <a:lnTo>
                  <a:pt x="398" y="545"/>
                </a:lnTo>
                <a:close/>
              </a:path>
            </a:pathLst>
          </a:custGeom>
          <a:solidFill>
            <a:schemeClr val="bg1"/>
          </a:solidFill>
          <a:ln>
            <a:noFill/>
          </a:ln>
          <a:extLst/>
        </p:spPr>
        <p:txBody>
          <a:bodyPr wrap="none" lIns="121908" tIns="60955" rIns="121908" bIns="60955"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文本框 6">
            <a:extLst>
              <a:ext uri="{FF2B5EF4-FFF2-40B4-BE49-F238E27FC236}">
                <a16:creationId xmlns:a16="http://schemas.microsoft.com/office/drawing/2014/main" xmlns="" id="{F4D555DC-25B2-4A7C-900A-AFFEF1F7D728}"/>
              </a:ext>
            </a:extLst>
          </p:cNvPr>
          <p:cNvSpPr txBox="1"/>
          <p:nvPr/>
        </p:nvSpPr>
        <p:spPr>
          <a:xfrm>
            <a:off x="3558809" y="1849736"/>
            <a:ext cx="1140412" cy="1015663"/>
          </a:xfrm>
          <a:prstGeom prst="rect">
            <a:avLst/>
          </a:prstGeom>
          <a:noFill/>
        </p:spPr>
        <p:txBody>
          <a:bodyPr wrap="square" rtlCol="0">
            <a:spAutoFit/>
          </a:bodyPr>
          <a:lstStyle/>
          <a:p>
            <a:r>
              <a:rPr lang="en-US" altLang="zh-CN" sz="6000" dirty="0">
                <a:solidFill>
                  <a:schemeClr val="bg1"/>
                </a:solidFill>
                <a:latin typeface="逼格锐线体简4.0(原名张海山锐线体）" panose="02010604000000000000" pitchFamily="2" charset="-122"/>
                <a:ea typeface="逼格锐线体简4.0(原名张海山锐线体）" panose="02010604000000000000" pitchFamily="2" charset="-122"/>
              </a:rPr>
              <a:t>03</a:t>
            </a:r>
            <a:endParaRPr lang="zh-CN" altLang="en-US" sz="6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cxnSp>
        <p:nvCxnSpPr>
          <p:cNvPr id="13" name="直接连接符 12">
            <a:extLst>
              <a:ext uri="{FF2B5EF4-FFF2-40B4-BE49-F238E27FC236}">
                <a16:creationId xmlns:a16="http://schemas.microsoft.com/office/drawing/2014/main" xmlns="" id="{D70CEBD1-583A-4F33-83B1-05EC50BFA221}"/>
              </a:ext>
            </a:extLst>
          </p:cNvPr>
          <p:cNvCxnSpPr>
            <a:cxnSpLocks/>
          </p:cNvCxnSpPr>
          <p:nvPr/>
        </p:nvCxnSpPr>
        <p:spPr>
          <a:xfrm>
            <a:off x="6096000" y="-595910"/>
            <a:ext cx="0" cy="1165544"/>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C37D7274-94D3-4972-893D-F082D80A7EF7}"/>
              </a:ext>
            </a:extLst>
          </p:cNvPr>
          <p:cNvCxnSpPr>
            <a:cxnSpLocks/>
          </p:cNvCxnSpPr>
          <p:nvPr/>
        </p:nvCxnSpPr>
        <p:spPr>
          <a:xfrm>
            <a:off x="780558" y="599614"/>
            <a:ext cx="5315442"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818B4A66-681F-4B65-81E5-5457EF688409}"/>
              </a:ext>
            </a:extLst>
          </p:cNvPr>
          <p:cNvCxnSpPr>
            <a:cxnSpLocks/>
          </p:cNvCxnSpPr>
          <p:nvPr/>
        </p:nvCxnSpPr>
        <p:spPr>
          <a:xfrm>
            <a:off x="780558" y="593556"/>
            <a:ext cx="0" cy="6481013"/>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15609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xmlns="" id="{D998EB5D-D08C-4C89-BB2A-5C617295A2B0}"/>
              </a:ext>
            </a:extLst>
          </p:cNvPr>
          <p:cNvCxnSpPr>
            <a:cxnSpLocks/>
          </p:cNvCxnSpPr>
          <p:nvPr/>
        </p:nvCxnSpPr>
        <p:spPr>
          <a:xfrm>
            <a:off x="764516" y="1349156"/>
            <a:ext cx="0" cy="1367709"/>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15" name="任意多边形: 形状 14">
            <a:extLst>
              <a:ext uri="{FF2B5EF4-FFF2-40B4-BE49-F238E27FC236}">
                <a16:creationId xmlns:a16="http://schemas.microsoft.com/office/drawing/2014/main" xmlns="" id="{DCC5EEF9-1337-40E4-A7DD-5D6480DDCDF1}"/>
              </a:ext>
            </a:extLst>
          </p:cNvPr>
          <p:cNvSpPr/>
          <p:nvPr/>
        </p:nvSpPr>
        <p:spPr>
          <a:xfrm>
            <a:off x="1003698" y="7108164"/>
            <a:ext cx="27725" cy="63884"/>
          </a:xfrm>
          <a:custGeom>
            <a:avLst/>
            <a:gdLst>
              <a:gd name="connsiteX0" fmla="*/ 22480 w 22480"/>
              <a:gd name="connsiteY0" fmla="*/ 0 h 48974"/>
              <a:gd name="connsiteX1" fmla="*/ 0 w 22480"/>
              <a:gd name="connsiteY1" fmla="*/ 48974 h 48974"/>
              <a:gd name="connsiteX2" fmla="*/ 8993 w 22480"/>
              <a:gd name="connsiteY2" fmla="*/ 20004 h 48974"/>
              <a:gd name="connsiteX3" fmla="*/ 22480 w 22480"/>
              <a:gd name="connsiteY3" fmla="*/ 0 h 48974"/>
            </a:gdLst>
            <a:ahLst/>
            <a:cxnLst>
              <a:cxn ang="0">
                <a:pos x="connsiteX0" y="connsiteY0"/>
              </a:cxn>
              <a:cxn ang="0">
                <a:pos x="connsiteX1" y="connsiteY1"/>
              </a:cxn>
              <a:cxn ang="0">
                <a:pos x="connsiteX2" y="connsiteY2"/>
              </a:cxn>
              <a:cxn ang="0">
                <a:pos x="connsiteX3" y="connsiteY3"/>
              </a:cxn>
            </a:cxnLst>
            <a:rect l="l" t="t" r="r" b="b"/>
            <a:pathLst>
              <a:path w="22480" h="48974">
                <a:moveTo>
                  <a:pt x="22480" y="0"/>
                </a:moveTo>
                <a:lnTo>
                  <a:pt x="0" y="48974"/>
                </a:lnTo>
                <a:lnTo>
                  <a:pt x="8993" y="20004"/>
                </a:lnTo>
                <a:lnTo>
                  <a:pt x="22480" y="0"/>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xmlns="" id="{19863088-14D8-4A8F-AD18-550373B1BE00}"/>
              </a:ext>
            </a:extLst>
          </p:cNvPr>
          <p:cNvCxnSpPr>
            <a:cxnSpLocks/>
          </p:cNvCxnSpPr>
          <p:nvPr/>
        </p:nvCxnSpPr>
        <p:spPr>
          <a:xfrm>
            <a:off x="780558" y="-399212"/>
            <a:ext cx="0" cy="912564"/>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xmlns="" id="{53292312-E9BE-4A70-9FAB-D6E4F9F2E5DB}"/>
              </a:ext>
            </a:extLst>
          </p:cNvPr>
          <p:cNvGrpSpPr/>
          <p:nvPr/>
        </p:nvGrpSpPr>
        <p:grpSpPr>
          <a:xfrm flipH="1">
            <a:off x="786067" y="545432"/>
            <a:ext cx="2368485" cy="802109"/>
            <a:chOff x="9240252" y="545432"/>
            <a:chExt cx="2368485" cy="802109"/>
          </a:xfrm>
        </p:grpSpPr>
        <p:cxnSp>
          <p:nvCxnSpPr>
            <p:cNvPr id="35" name="直接连接符 34">
              <a:extLst>
                <a:ext uri="{FF2B5EF4-FFF2-40B4-BE49-F238E27FC236}">
                  <a16:creationId xmlns:a16="http://schemas.microsoft.com/office/drawing/2014/main" xmlns="" id="{587E99D9-FB53-4661-A777-FB97827E16D1}"/>
                </a:ext>
              </a:extLst>
            </p:cNvPr>
            <p:cNvCxnSpPr/>
            <p:nvPr/>
          </p:nvCxnSpPr>
          <p:spPr>
            <a:xfrm flipH="1">
              <a:off x="9689432" y="545432"/>
              <a:ext cx="1919305"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DC427F74-FF0D-4A2C-8D69-F2C884088A82}"/>
                </a:ext>
              </a:extLst>
            </p:cNvPr>
            <p:cNvCxnSpPr/>
            <p:nvPr/>
          </p:nvCxnSpPr>
          <p:spPr>
            <a:xfrm flipH="1">
              <a:off x="9689432" y="1347541"/>
              <a:ext cx="1919305"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37" name="弧形 36">
              <a:extLst>
                <a:ext uri="{FF2B5EF4-FFF2-40B4-BE49-F238E27FC236}">
                  <a16:creationId xmlns:a16="http://schemas.microsoft.com/office/drawing/2014/main" xmlns="" id="{E781E5E6-BED4-4276-812E-BA7F58CB1A4B}"/>
                </a:ext>
              </a:extLst>
            </p:cNvPr>
            <p:cNvSpPr/>
            <p:nvPr/>
          </p:nvSpPr>
          <p:spPr>
            <a:xfrm flipH="1">
              <a:off x="9240252" y="553458"/>
              <a:ext cx="792000" cy="792000"/>
            </a:xfrm>
            <a:prstGeom prst="arc">
              <a:avLst>
                <a:gd name="adj1" fmla="val 16200000"/>
                <a:gd name="adj2" fmla="val 5397736"/>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8" name="文本框 37">
            <a:extLst>
              <a:ext uri="{FF2B5EF4-FFF2-40B4-BE49-F238E27FC236}">
                <a16:creationId xmlns:a16="http://schemas.microsoft.com/office/drawing/2014/main" xmlns="" id="{905DC745-6451-4B7A-88EA-F5B0055677DF}"/>
              </a:ext>
            </a:extLst>
          </p:cNvPr>
          <p:cNvSpPr txBox="1"/>
          <p:nvPr/>
        </p:nvSpPr>
        <p:spPr>
          <a:xfrm>
            <a:off x="856732" y="618731"/>
            <a:ext cx="2554457" cy="646331"/>
          </a:xfrm>
          <a:prstGeom prst="rect">
            <a:avLst/>
          </a:prstGeom>
          <a:noFill/>
        </p:spPr>
        <p:txBody>
          <a:bodyPr wrap="square" rtlCol="0">
            <a:spAutoFit/>
          </a:bodyPr>
          <a:lstStyle/>
          <a:p>
            <a:r>
              <a:rPr lang="zh-CN" altLang="en-US" sz="36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网络搭建</a:t>
            </a:r>
            <a:endParaRPr lang="zh-CN" altLang="en-US" sz="36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51" name="文本框 50">
            <a:extLst>
              <a:ext uri="{FF2B5EF4-FFF2-40B4-BE49-F238E27FC236}">
                <a16:creationId xmlns:a16="http://schemas.microsoft.com/office/drawing/2014/main" xmlns="" id="{DE98A351-295C-41E0-BFF8-6755F34867B0}"/>
              </a:ext>
            </a:extLst>
          </p:cNvPr>
          <p:cNvSpPr txBox="1"/>
          <p:nvPr/>
        </p:nvSpPr>
        <p:spPr>
          <a:xfrm>
            <a:off x="7220380" y="2383428"/>
            <a:ext cx="4321237" cy="2400657"/>
          </a:xfrm>
          <a:prstGeom prst="rect">
            <a:avLst/>
          </a:prstGeom>
          <a:noFill/>
        </p:spPr>
        <p:txBody>
          <a:bodyPr wrap="square" rtlCol="0">
            <a:spAutoFit/>
          </a:bodyPr>
          <a:lstStyle/>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在</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ubuntu</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终端输入“</a:t>
            </a: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sudo</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 </a:t>
            </a: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mn</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 --custom mytopo.py --topo </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mytopo</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”，会按照</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mytopo.py</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中的代码逻辑创建网络拓扑结构，然后通过</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pingall</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命令来查看建立的网络拓扑是否符合预期。</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pic>
        <p:nvPicPr>
          <p:cNvPr id="1026" name="Picture 2" descr="N%ZS4J37_C8[2K@H8AK@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732" y="1461776"/>
            <a:ext cx="5845936" cy="453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470072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xmlns="" id="{BCCE0140-FFF0-4696-AB61-B3E0B8B27257}"/>
              </a:ext>
            </a:extLst>
          </p:cNvPr>
          <p:cNvCxnSpPr>
            <a:cxnSpLocks/>
          </p:cNvCxnSpPr>
          <p:nvPr/>
        </p:nvCxnSpPr>
        <p:spPr>
          <a:xfrm>
            <a:off x="11608737" y="1363583"/>
            <a:ext cx="0" cy="5694944"/>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BE68958B-43E7-4DFB-934E-F0BA87839888}"/>
              </a:ext>
            </a:extLst>
          </p:cNvPr>
          <p:cNvCxnSpPr>
            <a:cxnSpLocks/>
          </p:cNvCxnSpPr>
          <p:nvPr/>
        </p:nvCxnSpPr>
        <p:spPr>
          <a:xfrm>
            <a:off x="11608737" y="-2285203"/>
            <a:ext cx="0" cy="2826238"/>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7AE2B4DE-6C96-4C7F-8A0B-43E4CAE098C9}"/>
              </a:ext>
            </a:extLst>
          </p:cNvPr>
          <p:cNvCxnSpPr/>
          <p:nvPr/>
        </p:nvCxnSpPr>
        <p:spPr>
          <a:xfrm flipH="1">
            <a:off x="9689432" y="545432"/>
            <a:ext cx="1919305"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E9E5F750-7351-44A6-9C66-FA49BD7ABA13}"/>
              </a:ext>
            </a:extLst>
          </p:cNvPr>
          <p:cNvCxnSpPr/>
          <p:nvPr/>
        </p:nvCxnSpPr>
        <p:spPr>
          <a:xfrm flipH="1">
            <a:off x="9689432" y="1347541"/>
            <a:ext cx="1919305"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12" name="弧形 11">
            <a:extLst>
              <a:ext uri="{FF2B5EF4-FFF2-40B4-BE49-F238E27FC236}">
                <a16:creationId xmlns:a16="http://schemas.microsoft.com/office/drawing/2014/main" xmlns="" id="{1E557CE0-37BC-40AF-8012-4BDE9697AB62}"/>
              </a:ext>
            </a:extLst>
          </p:cNvPr>
          <p:cNvSpPr/>
          <p:nvPr/>
        </p:nvSpPr>
        <p:spPr>
          <a:xfrm flipH="1">
            <a:off x="9240252" y="553458"/>
            <a:ext cx="792000" cy="792000"/>
          </a:xfrm>
          <a:prstGeom prst="arc">
            <a:avLst>
              <a:gd name="adj1" fmla="val 16200000"/>
              <a:gd name="adj2" fmla="val 5397736"/>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DA9A0E78-F19E-4824-B5EE-264148C24716}"/>
              </a:ext>
            </a:extLst>
          </p:cNvPr>
          <p:cNvSpPr/>
          <p:nvPr/>
        </p:nvSpPr>
        <p:spPr>
          <a:xfrm>
            <a:off x="9461479" y="633490"/>
            <a:ext cx="2031325" cy="646331"/>
          </a:xfrm>
          <a:prstGeom prst="rect">
            <a:avLst/>
          </a:prstGeom>
        </p:spPr>
        <p:txBody>
          <a:bodyPr wrap="none">
            <a:spAutoFit/>
          </a:bodyPr>
          <a:lstStyle/>
          <a:p>
            <a:r>
              <a:rPr lang="zh-CN" altLang="en-US" sz="36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删除链路</a:t>
            </a:r>
            <a:endParaRPr lang="zh-CN" altLang="en-US" sz="36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15" name="文本框 14">
            <a:extLst>
              <a:ext uri="{FF2B5EF4-FFF2-40B4-BE49-F238E27FC236}">
                <a16:creationId xmlns:a16="http://schemas.microsoft.com/office/drawing/2014/main" xmlns="" id="{DE98A351-295C-41E0-BFF8-6755F34867B0}"/>
              </a:ext>
            </a:extLst>
          </p:cNvPr>
          <p:cNvSpPr txBox="1"/>
          <p:nvPr/>
        </p:nvSpPr>
        <p:spPr>
          <a:xfrm>
            <a:off x="160304" y="633490"/>
            <a:ext cx="5038642" cy="1631216"/>
          </a:xfrm>
          <a:prstGeom prst="rect">
            <a:avLst/>
          </a:prstGeom>
          <a:noFill/>
        </p:spPr>
        <p:txBody>
          <a:bodyPr wrap="square" rtlCol="0">
            <a:spAutoFit/>
          </a:bodyPr>
          <a:lstStyle/>
          <a:p>
            <a:pPr indent="457200">
              <a:lnSpc>
                <a:spcPct val="125000"/>
              </a:lnSpc>
            </a:pP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要删除虚拟网络拓扑中的某些</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网络节点，</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可以用我们</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自定义</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cli</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命令“</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delnodes</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 </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filepath</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来完成</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，然后通过</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pingall</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查看删除一些网络节点之后的网络通路情况。</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16" name="文本框 15">
            <a:extLst>
              <a:ext uri="{FF2B5EF4-FFF2-40B4-BE49-F238E27FC236}">
                <a16:creationId xmlns:a16="http://schemas.microsoft.com/office/drawing/2014/main" xmlns="" id="{DE98A351-295C-41E0-BFF8-6755F34867B0}"/>
              </a:ext>
            </a:extLst>
          </p:cNvPr>
          <p:cNvSpPr txBox="1"/>
          <p:nvPr/>
        </p:nvSpPr>
        <p:spPr>
          <a:xfrm>
            <a:off x="103202" y="2626005"/>
            <a:ext cx="4919372" cy="3170099"/>
          </a:xfrm>
          <a:prstGeom prst="rect">
            <a:avLst/>
          </a:prstGeom>
          <a:noFill/>
        </p:spPr>
        <p:txBody>
          <a:bodyPr wrap="square" rtlCol="0">
            <a:spAutoFit/>
          </a:bodyPr>
          <a:lstStyle/>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现象分析：</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indent="457200">
              <a:lnSpc>
                <a:spcPct val="125000"/>
              </a:lnSpc>
            </a:pP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删除交换机节点</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s2,s6,s8,s11,s10,s13</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之后，网络链路（</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s2&lt;-&gt;s5</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s6&lt;-&gt;s3</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s6&lt;-&gt;s9</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s8&lt;-&gt;s7)</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(s11&lt;-&gt;s5)</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(s10&lt;-&gt;s5)</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(s13&lt;-&gt;s12)</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也会被删除。然后主机节点</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h3</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h4</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h7</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h9</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与其他所有节点都不互通，主机</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h5</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h14</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相互连通，主机</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h12</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h15</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h16</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相互连通。</a:t>
            </a:r>
          </a:p>
        </p:txBody>
      </p:sp>
      <p:pic>
        <p:nvPicPr>
          <p:cNvPr id="2051" name="Picture 3" descr="VJRL4M~_K$71ZYFJ`~VR{8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317" y="2176649"/>
            <a:ext cx="6117487" cy="303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218258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xmlns="" id="{BCCE0140-FFF0-4696-AB61-B3E0B8B27257}"/>
              </a:ext>
            </a:extLst>
          </p:cNvPr>
          <p:cNvCxnSpPr>
            <a:cxnSpLocks/>
          </p:cNvCxnSpPr>
          <p:nvPr/>
        </p:nvCxnSpPr>
        <p:spPr>
          <a:xfrm>
            <a:off x="11608737" y="1363583"/>
            <a:ext cx="0" cy="5694944"/>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BE68958B-43E7-4DFB-934E-F0BA87839888}"/>
              </a:ext>
            </a:extLst>
          </p:cNvPr>
          <p:cNvCxnSpPr>
            <a:cxnSpLocks/>
          </p:cNvCxnSpPr>
          <p:nvPr/>
        </p:nvCxnSpPr>
        <p:spPr>
          <a:xfrm>
            <a:off x="11608737" y="-2285203"/>
            <a:ext cx="0" cy="2826238"/>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7AE2B4DE-6C96-4C7F-8A0B-43E4CAE098C9}"/>
              </a:ext>
            </a:extLst>
          </p:cNvPr>
          <p:cNvCxnSpPr/>
          <p:nvPr/>
        </p:nvCxnSpPr>
        <p:spPr>
          <a:xfrm flipH="1">
            <a:off x="9689432" y="545432"/>
            <a:ext cx="1919305"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E9E5F750-7351-44A6-9C66-FA49BD7ABA13}"/>
              </a:ext>
            </a:extLst>
          </p:cNvPr>
          <p:cNvCxnSpPr/>
          <p:nvPr/>
        </p:nvCxnSpPr>
        <p:spPr>
          <a:xfrm flipH="1">
            <a:off x="9689432" y="1347541"/>
            <a:ext cx="1919305"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12" name="弧形 11">
            <a:extLst>
              <a:ext uri="{FF2B5EF4-FFF2-40B4-BE49-F238E27FC236}">
                <a16:creationId xmlns:a16="http://schemas.microsoft.com/office/drawing/2014/main" xmlns="" id="{1E557CE0-37BC-40AF-8012-4BDE9697AB62}"/>
              </a:ext>
            </a:extLst>
          </p:cNvPr>
          <p:cNvSpPr/>
          <p:nvPr/>
        </p:nvSpPr>
        <p:spPr>
          <a:xfrm flipH="1">
            <a:off x="9240252" y="553458"/>
            <a:ext cx="792000" cy="792000"/>
          </a:xfrm>
          <a:prstGeom prst="arc">
            <a:avLst>
              <a:gd name="adj1" fmla="val 16200000"/>
              <a:gd name="adj2" fmla="val 5397736"/>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DA9A0E78-F19E-4824-B5EE-264148C24716}"/>
              </a:ext>
            </a:extLst>
          </p:cNvPr>
          <p:cNvSpPr/>
          <p:nvPr/>
        </p:nvSpPr>
        <p:spPr>
          <a:xfrm>
            <a:off x="9461479" y="633490"/>
            <a:ext cx="2031325" cy="646331"/>
          </a:xfrm>
          <a:prstGeom prst="rect">
            <a:avLst/>
          </a:prstGeom>
        </p:spPr>
        <p:txBody>
          <a:bodyPr wrap="none">
            <a:spAutoFit/>
          </a:bodyPr>
          <a:lstStyle/>
          <a:p>
            <a:r>
              <a:rPr lang="zh-CN" altLang="en-US" sz="36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删除链路</a:t>
            </a:r>
            <a:endParaRPr lang="zh-CN" altLang="en-US" sz="36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15" name="文本框 14">
            <a:extLst>
              <a:ext uri="{FF2B5EF4-FFF2-40B4-BE49-F238E27FC236}">
                <a16:creationId xmlns:a16="http://schemas.microsoft.com/office/drawing/2014/main" xmlns="" id="{DE98A351-295C-41E0-BFF8-6755F34867B0}"/>
              </a:ext>
            </a:extLst>
          </p:cNvPr>
          <p:cNvSpPr txBox="1"/>
          <p:nvPr/>
        </p:nvSpPr>
        <p:spPr>
          <a:xfrm>
            <a:off x="-16068" y="265430"/>
            <a:ext cx="5531112" cy="1631216"/>
          </a:xfrm>
          <a:prstGeom prst="rect">
            <a:avLst/>
          </a:prstGeom>
          <a:noFill/>
        </p:spPr>
        <p:txBody>
          <a:bodyPr wrap="square" rtlCol="0">
            <a:spAutoFit/>
          </a:bodyPr>
          <a:lstStyle/>
          <a:p>
            <a:pPr indent="457200">
              <a:lnSpc>
                <a:spcPct val="125000"/>
              </a:lnSpc>
            </a:pP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要删除虚拟网络拓扑中的某些网络链路，可以用我们自定义的</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cli</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命令“</a:t>
            </a: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dellinks</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 [</a:t>
            </a: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filepath</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来完成</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，然后通过</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pingall</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查看删除依稀网络链路之后的网络通路情况。</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pic>
        <p:nvPicPr>
          <p:cNvPr id="2050" name="Picture 2" descr="7Q1WM[%0%T)W5C7LEMD`X$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539" y="1502807"/>
            <a:ext cx="5852265" cy="443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xmlns="" id="{DE98A351-295C-41E0-BFF8-6755F34867B0}"/>
              </a:ext>
            </a:extLst>
          </p:cNvPr>
          <p:cNvSpPr txBox="1"/>
          <p:nvPr/>
        </p:nvSpPr>
        <p:spPr>
          <a:xfrm>
            <a:off x="0" y="1896646"/>
            <a:ext cx="5531112" cy="4283352"/>
          </a:xfrm>
          <a:prstGeom prst="rect">
            <a:avLst/>
          </a:prstGeom>
          <a:noFill/>
        </p:spPr>
        <p:txBody>
          <a:bodyPr wrap="square" rtlCol="0">
            <a:spAutoFit/>
          </a:bodyPr>
          <a:lstStyle/>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现象分析</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首先</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，去掉网络链路（</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s1&lt;-&gt;s5</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s5&lt;-&gt;s14</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）之后，主机</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、主机</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h14</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与其他主机节点都不存在通路，</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h2</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h10</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h11</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与</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h14</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不再互相连通，</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h5</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与</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h14</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不再互通。</a:t>
            </a:r>
          </a:p>
          <a:p>
            <a:pPr indent="457200">
              <a:lnSpc>
                <a:spcPct val="125000"/>
              </a:lnSpc>
            </a:pP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然后，去掉网络链路（</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s6&lt;-&gt;s9</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）之后，</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h3</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h6</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与</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h9</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不再互通。</a:t>
            </a:r>
          </a:p>
          <a:p>
            <a:pPr indent="457200">
              <a:lnSpc>
                <a:spcPct val="125000"/>
              </a:lnSpc>
            </a:pP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去掉网络链路（</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s7&lt;-&gt;s8</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）之后，</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h7</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h8</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有其他主机节点都不在联通。</a:t>
            </a:r>
          </a:p>
          <a:p>
            <a:pPr indent="457200">
              <a:lnSpc>
                <a:spcPct val="125000"/>
              </a:lnSpc>
            </a:pP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最后，去掉网络链路（</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s12&lt;-&gt;s13</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）之后，主机</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h13</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与其他主机节点都不在联通。</a:t>
            </a:r>
          </a:p>
        </p:txBody>
      </p:sp>
    </p:spTree>
    <p:extLst>
      <p:ext uri="{BB962C8B-B14F-4D97-AF65-F5344CB8AC3E}">
        <p14:creationId xmlns:p14="http://schemas.microsoft.com/office/powerpoint/2010/main" val="249396352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xmlns="" id="{68196762-E8BE-44DA-8697-7F55F925F412}"/>
              </a:ext>
            </a:extLst>
          </p:cNvPr>
          <p:cNvCxnSpPr>
            <a:cxnSpLocks/>
          </p:cNvCxnSpPr>
          <p:nvPr/>
        </p:nvCxnSpPr>
        <p:spPr>
          <a:xfrm>
            <a:off x="11607846" y="-256675"/>
            <a:ext cx="0" cy="982198"/>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xmlns="" id="{149CF8AC-86EB-45CB-85EB-D8A28A2E91FF}"/>
              </a:ext>
            </a:extLst>
          </p:cNvPr>
          <p:cNvCxnSpPr>
            <a:cxnSpLocks/>
          </p:cNvCxnSpPr>
          <p:nvPr/>
        </p:nvCxnSpPr>
        <p:spPr>
          <a:xfrm flipH="1">
            <a:off x="692460" y="725523"/>
            <a:ext cx="10915390"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xmlns="" id="{4B973FD4-589F-454C-883E-2C32DB57BEE8}"/>
              </a:ext>
            </a:extLst>
          </p:cNvPr>
          <p:cNvSpPr/>
          <p:nvPr/>
        </p:nvSpPr>
        <p:spPr>
          <a:xfrm>
            <a:off x="2021306" y="220196"/>
            <a:ext cx="1074821" cy="10748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xmlns="" id="{0149195C-A114-4749-BB7F-A7DDC19286B3}"/>
              </a:ext>
            </a:extLst>
          </p:cNvPr>
          <p:cNvSpPr/>
          <p:nvPr/>
        </p:nvSpPr>
        <p:spPr>
          <a:xfrm>
            <a:off x="3272590" y="220195"/>
            <a:ext cx="1074821" cy="10748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xmlns="" id="{D7B9783F-2BC6-457A-A6E4-3A190029641B}"/>
              </a:ext>
            </a:extLst>
          </p:cNvPr>
          <p:cNvSpPr/>
          <p:nvPr/>
        </p:nvSpPr>
        <p:spPr>
          <a:xfrm>
            <a:off x="4523874" y="234424"/>
            <a:ext cx="1074821" cy="10748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xmlns="" id="{016DBA6D-0452-4112-A92E-AE0F03D96601}"/>
              </a:ext>
            </a:extLst>
          </p:cNvPr>
          <p:cNvSpPr txBox="1"/>
          <p:nvPr/>
        </p:nvSpPr>
        <p:spPr>
          <a:xfrm>
            <a:off x="5342512" y="3330406"/>
            <a:ext cx="5653948" cy="1015663"/>
          </a:xfrm>
          <a:prstGeom prst="rect">
            <a:avLst/>
          </a:prstGeom>
          <a:noFill/>
        </p:spPr>
        <p:txBody>
          <a:bodyPr wrap="square" rtlCol="0">
            <a:spAutoFit/>
          </a:bodyPr>
          <a:lstStyle/>
          <a:p>
            <a:r>
              <a:rPr lang="zh-CN" altLang="en-US" sz="6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课题研究结论</a:t>
            </a:r>
            <a:endParaRPr lang="zh-CN" altLang="en-US" sz="6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17" name="KSO_Shape">
            <a:extLst>
              <a:ext uri="{FF2B5EF4-FFF2-40B4-BE49-F238E27FC236}">
                <a16:creationId xmlns:a16="http://schemas.microsoft.com/office/drawing/2014/main" xmlns="" id="{0B2FE728-C4FB-46C0-9B6A-18B7A50CD6DB}"/>
              </a:ext>
            </a:extLst>
          </p:cNvPr>
          <p:cNvSpPr>
            <a:spLocks/>
          </p:cNvSpPr>
          <p:nvPr/>
        </p:nvSpPr>
        <p:spPr bwMode="auto">
          <a:xfrm>
            <a:off x="3313013" y="3401612"/>
            <a:ext cx="733280" cy="809466"/>
          </a:xfrm>
          <a:custGeom>
            <a:avLst/>
            <a:gdLst>
              <a:gd name="T0" fmla="*/ 737437 w 443"/>
              <a:gd name="T1" fmla="*/ 898744 h 619"/>
              <a:gd name="T2" fmla="*/ 737437 w 443"/>
              <a:gd name="T3" fmla="*/ 898744 h 619"/>
              <a:gd name="T4" fmla="*/ 224059 w 443"/>
              <a:gd name="T5" fmla="*/ 898744 h 619"/>
              <a:gd name="T6" fmla="*/ 193605 w 443"/>
              <a:gd name="T7" fmla="*/ 942373 h 619"/>
              <a:gd name="T8" fmla="*/ 224059 w 443"/>
              <a:gd name="T9" fmla="*/ 1029629 h 619"/>
              <a:gd name="T10" fmla="*/ 737437 w 443"/>
              <a:gd name="T11" fmla="*/ 1029629 h 619"/>
              <a:gd name="T12" fmla="*/ 767892 w 443"/>
              <a:gd name="T13" fmla="*/ 942373 h 619"/>
              <a:gd name="T14" fmla="*/ 737437 w 443"/>
              <a:gd name="T15" fmla="*/ 898744 h 619"/>
              <a:gd name="T16" fmla="*/ 737437 w 443"/>
              <a:gd name="T17" fmla="*/ 1241954 h 619"/>
              <a:gd name="T18" fmla="*/ 737437 w 443"/>
              <a:gd name="T19" fmla="*/ 1241954 h 619"/>
              <a:gd name="T20" fmla="*/ 224059 w 443"/>
              <a:gd name="T21" fmla="*/ 1241954 h 619"/>
              <a:gd name="T22" fmla="*/ 193605 w 443"/>
              <a:gd name="T23" fmla="*/ 1285582 h 619"/>
              <a:gd name="T24" fmla="*/ 224059 w 443"/>
              <a:gd name="T25" fmla="*/ 1369931 h 619"/>
              <a:gd name="T26" fmla="*/ 737437 w 443"/>
              <a:gd name="T27" fmla="*/ 1369931 h 619"/>
              <a:gd name="T28" fmla="*/ 767892 w 443"/>
              <a:gd name="T29" fmla="*/ 1285582 h 619"/>
              <a:gd name="T30" fmla="*/ 737437 w 443"/>
              <a:gd name="T31" fmla="*/ 1241954 h 619"/>
              <a:gd name="T32" fmla="*/ 737437 w 443"/>
              <a:gd name="T33" fmla="*/ 558443 h 619"/>
              <a:gd name="T34" fmla="*/ 737437 w 443"/>
              <a:gd name="T35" fmla="*/ 558443 h 619"/>
              <a:gd name="T36" fmla="*/ 224059 w 443"/>
              <a:gd name="T37" fmla="*/ 558443 h 619"/>
              <a:gd name="T38" fmla="*/ 193605 w 443"/>
              <a:gd name="T39" fmla="*/ 599163 h 619"/>
              <a:gd name="T40" fmla="*/ 224059 w 443"/>
              <a:gd name="T41" fmla="*/ 686420 h 619"/>
              <a:gd name="T42" fmla="*/ 737437 w 443"/>
              <a:gd name="T43" fmla="*/ 686420 h 619"/>
              <a:gd name="T44" fmla="*/ 767892 w 443"/>
              <a:gd name="T45" fmla="*/ 599163 h 619"/>
              <a:gd name="T46" fmla="*/ 737437 w 443"/>
              <a:gd name="T47" fmla="*/ 558443 h 619"/>
              <a:gd name="T48" fmla="*/ 767892 w 443"/>
              <a:gd name="T49" fmla="*/ 84348 h 619"/>
              <a:gd name="T50" fmla="*/ 767892 w 443"/>
              <a:gd name="T51" fmla="*/ 84348 h 619"/>
              <a:gd name="T52" fmla="*/ 767892 w 443"/>
              <a:gd name="T53" fmla="*/ 0 h 619"/>
              <a:gd name="T54" fmla="*/ 704808 w 443"/>
              <a:gd name="T55" fmla="*/ 0 h 619"/>
              <a:gd name="T56" fmla="*/ 704808 w 443"/>
              <a:gd name="T57" fmla="*/ 84348 h 619"/>
              <a:gd name="T58" fmla="*/ 513378 w 443"/>
              <a:gd name="T59" fmla="*/ 84348 h 619"/>
              <a:gd name="T60" fmla="*/ 513378 w 443"/>
              <a:gd name="T61" fmla="*/ 0 h 619"/>
              <a:gd name="T62" fmla="*/ 448118 w 443"/>
              <a:gd name="T63" fmla="*/ 0 h 619"/>
              <a:gd name="T64" fmla="*/ 448118 w 443"/>
              <a:gd name="T65" fmla="*/ 84348 h 619"/>
              <a:gd name="T66" fmla="*/ 256689 w 443"/>
              <a:gd name="T67" fmla="*/ 84348 h 619"/>
              <a:gd name="T68" fmla="*/ 256689 w 443"/>
              <a:gd name="T69" fmla="*/ 0 h 619"/>
              <a:gd name="T70" fmla="*/ 193605 w 443"/>
              <a:gd name="T71" fmla="*/ 0 h 619"/>
              <a:gd name="T72" fmla="*/ 193605 w 443"/>
              <a:gd name="T73" fmla="*/ 84348 h 619"/>
              <a:gd name="T74" fmla="*/ 0 w 443"/>
              <a:gd name="T75" fmla="*/ 343210 h 619"/>
              <a:gd name="T76" fmla="*/ 0 w 443"/>
              <a:gd name="T77" fmla="*/ 1585164 h 619"/>
              <a:gd name="T78" fmla="*/ 193605 w 443"/>
              <a:gd name="T79" fmla="*/ 1797488 h 619"/>
              <a:gd name="T80" fmla="*/ 767892 w 443"/>
              <a:gd name="T81" fmla="*/ 1797488 h 619"/>
              <a:gd name="T82" fmla="*/ 961497 w 443"/>
              <a:gd name="T83" fmla="*/ 1585164 h 619"/>
              <a:gd name="T84" fmla="*/ 961497 w 443"/>
              <a:gd name="T85" fmla="*/ 343210 h 619"/>
              <a:gd name="T86" fmla="*/ 767892 w 443"/>
              <a:gd name="T87" fmla="*/ 84348 h 619"/>
              <a:gd name="T88" fmla="*/ 865782 w 443"/>
              <a:gd name="T89" fmla="*/ 1585164 h 619"/>
              <a:gd name="T90" fmla="*/ 865782 w 443"/>
              <a:gd name="T91" fmla="*/ 1585164 h 619"/>
              <a:gd name="T92" fmla="*/ 767892 w 443"/>
              <a:gd name="T93" fmla="*/ 1713140 h 619"/>
              <a:gd name="T94" fmla="*/ 193605 w 443"/>
              <a:gd name="T95" fmla="*/ 1713140 h 619"/>
              <a:gd name="T96" fmla="*/ 95715 w 443"/>
              <a:gd name="T97" fmla="*/ 1585164 h 619"/>
              <a:gd name="T98" fmla="*/ 95715 w 443"/>
              <a:gd name="T99" fmla="*/ 343210 h 619"/>
              <a:gd name="T100" fmla="*/ 193605 w 443"/>
              <a:gd name="T101" fmla="*/ 215233 h 619"/>
              <a:gd name="T102" fmla="*/ 767892 w 443"/>
              <a:gd name="T103" fmla="*/ 215233 h 619"/>
              <a:gd name="T104" fmla="*/ 865782 w 443"/>
              <a:gd name="T105" fmla="*/ 343210 h 619"/>
              <a:gd name="T106" fmla="*/ 865782 w 443"/>
              <a:gd name="T107" fmla="*/ 1585164 h 61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3" h="619">
                <a:moveTo>
                  <a:pt x="339" y="309"/>
                </a:moveTo>
                <a:lnTo>
                  <a:pt x="339" y="309"/>
                </a:lnTo>
                <a:cubicBezTo>
                  <a:pt x="103" y="309"/>
                  <a:pt x="103" y="309"/>
                  <a:pt x="103" y="309"/>
                </a:cubicBezTo>
                <a:cubicBezTo>
                  <a:pt x="89" y="309"/>
                  <a:pt x="89" y="324"/>
                  <a:pt x="89" y="324"/>
                </a:cubicBezTo>
                <a:cubicBezTo>
                  <a:pt x="89" y="339"/>
                  <a:pt x="89" y="354"/>
                  <a:pt x="103" y="354"/>
                </a:cubicBezTo>
                <a:cubicBezTo>
                  <a:pt x="339" y="354"/>
                  <a:pt x="339" y="354"/>
                  <a:pt x="339" y="354"/>
                </a:cubicBezTo>
                <a:cubicBezTo>
                  <a:pt x="353" y="354"/>
                  <a:pt x="353" y="339"/>
                  <a:pt x="353" y="324"/>
                </a:cubicBezTo>
                <a:cubicBezTo>
                  <a:pt x="353" y="324"/>
                  <a:pt x="353" y="309"/>
                  <a:pt x="339" y="309"/>
                </a:cubicBezTo>
                <a:close/>
                <a:moveTo>
                  <a:pt x="339" y="427"/>
                </a:moveTo>
                <a:lnTo>
                  <a:pt x="339" y="427"/>
                </a:lnTo>
                <a:cubicBezTo>
                  <a:pt x="103" y="427"/>
                  <a:pt x="103" y="427"/>
                  <a:pt x="103" y="427"/>
                </a:cubicBezTo>
                <a:cubicBezTo>
                  <a:pt x="89" y="427"/>
                  <a:pt x="89" y="442"/>
                  <a:pt x="89" y="442"/>
                </a:cubicBezTo>
                <a:cubicBezTo>
                  <a:pt x="89" y="457"/>
                  <a:pt x="89" y="471"/>
                  <a:pt x="103" y="471"/>
                </a:cubicBezTo>
                <a:cubicBezTo>
                  <a:pt x="339" y="471"/>
                  <a:pt x="339" y="471"/>
                  <a:pt x="339" y="471"/>
                </a:cubicBezTo>
                <a:cubicBezTo>
                  <a:pt x="353" y="471"/>
                  <a:pt x="353" y="457"/>
                  <a:pt x="353" y="442"/>
                </a:cubicBezTo>
                <a:cubicBezTo>
                  <a:pt x="353" y="442"/>
                  <a:pt x="353" y="427"/>
                  <a:pt x="339" y="427"/>
                </a:cubicBezTo>
                <a:close/>
                <a:moveTo>
                  <a:pt x="339" y="192"/>
                </a:moveTo>
                <a:lnTo>
                  <a:pt x="339" y="192"/>
                </a:lnTo>
                <a:cubicBezTo>
                  <a:pt x="103" y="192"/>
                  <a:pt x="103" y="192"/>
                  <a:pt x="103" y="192"/>
                </a:cubicBezTo>
                <a:cubicBezTo>
                  <a:pt x="89" y="192"/>
                  <a:pt x="89" y="206"/>
                  <a:pt x="89" y="206"/>
                </a:cubicBezTo>
                <a:cubicBezTo>
                  <a:pt x="89" y="221"/>
                  <a:pt x="89" y="236"/>
                  <a:pt x="103" y="236"/>
                </a:cubicBezTo>
                <a:cubicBezTo>
                  <a:pt x="339" y="236"/>
                  <a:pt x="339" y="236"/>
                  <a:pt x="339" y="236"/>
                </a:cubicBezTo>
                <a:cubicBezTo>
                  <a:pt x="353" y="236"/>
                  <a:pt x="353" y="221"/>
                  <a:pt x="353" y="206"/>
                </a:cubicBezTo>
                <a:cubicBezTo>
                  <a:pt x="353" y="206"/>
                  <a:pt x="353" y="192"/>
                  <a:pt x="339" y="192"/>
                </a:cubicBezTo>
                <a:close/>
                <a:moveTo>
                  <a:pt x="353" y="29"/>
                </a:moveTo>
                <a:lnTo>
                  <a:pt x="353" y="29"/>
                </a:lnTo>
                <a:cubicBezTo>
                  <a:pt x="353" y="0"/>
                  <a:pt x="353" y="0"/>
                  <a:pt x="353" y="0"/>
                </a:cubicBezTo>
                <a:cubicBezTo>
                  <a:pt x="324" y="0"/>
                  <a:pt x="324" y="0"/>
                  <a:pt x="324" y="0"/>
                </a:cubicBezTo>
                <a:cubicBezTo>
                  <a:pt x="324" y="29"/>
                  <a:pt x="324" y="29"/>
                  <a:pt x="324" y="29"/>
                </a:cubicBezTo>
                <a:cubicBezTo>
                  <a:pt x="236" y="29"/>
                  <a:pt x="236" y="29"/>
                  <a:pt x="236" y="29"/>
                </a:cubicBezTo>
                <a:cubicBezTo>
                  <a:pt x="236" y="0"/>
                  <a:pt x="236" y="0"/>
                  <a:pt x="236" y="0"/>
                </a:cubicBezTo>
                <a:cubicBezTo>
                  <a:pt x="206" y="0"/>
                  <a:pt x="206" y="0"/>
                  <a:pt x="206" y="0"/>
                </a:cubicBezTo>
                <a:cubicBezTo>
                  <a:pt x="206" y="29"/>
                  <a:pt x="206" y="29"/>
                  <a:pt x="206" y="29"/>
                </a:cubicBezTo>
                <a:cubicBezTo>
                  <a:pt x="118" y="29"/>
                  <a:pt x="118" y="29"/>
                  <a:pt x="118" y="29"/>
                </a:cubicBezTo>
                <a:cubicBezTo>
                  <a:pt x="118" y="0"/>
                  <a:pt x="118" y="0"/>
                  <a:pt x="118" y="0"/>
                </a:cubicBezTo>
                <a:cubicBezTo>
                  <a:pt x="89" y="0"/>
                  <a:pt x="89" y="0"/>
                  <a:pt x="89" y="0"/>
                </a:cubicBezTo>
                <a:cubicBezTo>
                  <a:pt x="89" y="29"/>
                  <a:pt x="89" y="29"/>
                  <a:pt x="89" y="29"/>
                </a:cubicBezTo>
                <a:cubicBezTo>
                  <a:pt x="44" y="29"/>
                  <a:pt x="0" y="74"/>
                  <a:pt x="0" y="118"/>
                </a:cubicBezTo>
                <a:cubicBezTo>
                  <a:pt x="0" y="545"/>
                  <a:pt x="0" y="545"/>
                  <a:pt x="0" y="545"/>
                </a:cubicBezTo>
                <a:cubicBezTo>
                  <a:pt x="0" y="589"/>
                  <a:pt x="44" y="618"/>
                  <a:pt x="89" y="618"/>
                </a:cubicBezTo>
                <a:cubicBezTo>
                  <a:pt x="353" y="618"/>
                  <a:pt x="353" y="618"/>
                  <a:pt x="353" y="618"/>
                </a:cubicBezTo>
                <a:cubicBezTo>
                  <a:pt x="398" y="618"/>
                  <a:pt x="442" y="589"/>
                  <a:pt x="442" y="545"/>
                </a:cubicBezTo>
                <a:cubicBezTo>
                  <a:pt x="442" y="118"/>
                  <a:pt x="442" y="118"/>
                  <a:pt x="442" y="118"/>
                </a:cubicBezTo>
                <a:cubicBezTo>
                  <a:pt x="442" y="74"/>
                  <a:pt x="398" y="29"/>
                  <a:pt x="353" y="29"/>
                </a:cubicBezTo>
                <a:close/>
                <a:moveTo>
                  <a:pt x="398" y="545"/>
                </a:moveTo>
                <a:lnTo>
                  <a:pt x="398" y="545"/>
                </a:lnTo>
                <a:cubicBezTo>
                  <a:pt x="398" y="559"/>
                  <a:pt x="383" y="589"/>
                  <a:pt x="353" y="589"/>
                </a:cubicBezTo>
                <a:cubicBezTo>
                  <a:pt x="89" y="589"/>
                  <a:pt x="89" y="589"/>
                  <a:pt x="89" y="589"/>
                </a:cubicBezTo>
                <a:cubicBezTo>
                  <a:pt x="59" y="589"/>
                  <a:pt x="44" y="559"/>
                  <a:pt x="44" y="545"/>
                </a:cubicBezTo>
                <a:cubicBezTo>
                  <a:pt x="44" y="118"/>
                  <a:pt x="44" y="118"/>
                  <a:pt x="44" y="118"/>
                </a:cubicBezTo>
                <a:cubicBezTo>
                  <a:pt x="44" y="88"/>
                  <a:pt x="59" y="74"/>
                  <a:pt x="89" y="74"/>
                </a:cubicBezTo>
                <a:cubicBezTo>
                  <a:pt x="353" y="74"/>
                  <a:pt x="353" y="74"/>
                  <a:pt x="353" y="74"/>
                </a:cubicBezTo>
                <a:cubicBezTo>
                  <a:pt x="383" y="74"/>
                  <a:pt x="398" y="88"/>
                  <a:pt x="398" y="118"/>
                </a:cubicBezTo>
                <a:lnTo>
                  <a:pt x="398" y="545"/>
                </a:lnTo>
                <a:close/>
              </a:path>
            </a:pathLst>
          </a:custGeom>
          <a:solidFill>
            <a:schemeClr val="bg1"/>
          </a:solidFill>
          <a:ln>
            <a:noFill/>
          </a:ln>
          <a:extLst/>
        </p:spPr>
        <p:txBody>
          <a:bodyPr wrap="none" lIns="121908" tIns="60955" rIns="121908" bIns="60955"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文本框 17">
            <a:extLst>
              <a:ext uri="{FF2B5EF4-FFF2-40B4-BE49-F238E27FC236}">
                <a16:creationId xmlns:a16="http://schemas.microsoft.com/office/drawing/2014/main" xmlns="" id="{B5772C45-67B0-432F-95FE-E594E3256099}"/>
              </a:ext>
            </a:extLst>
          </p:cNvPr>
          <p:cNvSpPr txBox="1"/>
          <p:nvPr/>
        </p:nvSpPr>
        <p:spPr>
          <a:xfrm>
            <a:off x="4363521" y="3300418"/>
            <a:ext cx="1140412" cy="1015663"/>
          </a:xfrm>
          <a:prstGeom prst="rect">
            <a:avLst/>
          </a:prstGeom>
          <a:noFill/>
        </p:spPr>
        <p:txBody>
          <a:bodyPr wrap="square" rtlCol="0">
            <a:spAutoFit/>
          </a:bodyPr>
          <a:lstStyle/>
          <a:p>
            <a:r>
              <a:rPr lang="en-US" altLang="zh-CN" sz="6000" dirty="0">
                <a:solidFill>
                  <a:schemeClr val="bg1"/>
                </a:solidFill>
                <a:latin typeface="逼格锐线体简4.0(原名张海山锐线体）" panose="02010604000000000000" pitchFamily="2" charset="-122"/>
                <a:ea typeface="逼格锐线体简4.0(原名张海山锐线体）" panose="02010604000000000000" pitchFamily="2" charset="-122"/>
              </a:rPr>
              <a:t>04</a:t>
            </a:r>
            <a:endParaRPr lang="zh-CN" altLang="en-US" sz="6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cxnSp>
        <p:nvCxnSpPr>
          <p:cNvPr id="11" name="直接连接符 10">
            <a:extLst>
              <a:ext uri="{FF2B5EF4-FFF2-40B4-BE49-F238E27FC236}">
                <a16:creationId xmlns:a16="http://schemas.microsoft.com/office/drawing/2014/main" xmlns="" id="{DE84FDD1-0EA3-48B8-B3A4-1BF25A2C4DD7}"/>
              </a:ext>
            </a:extLst>
          </p:cNvPr>
          <p:cNvCxnSpPr>
            <a:cxnSpLocks/>
          </p:cNvCxnSpPr>
          <p:nvPr/>
        </p:nvCxnSpPr>
        <p:spPr>
          <a:xfrm>
            <a:off x="692460" y="742395"/>
            <a:ext cx="0" cy="6448926"/>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89815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xmlns="" id="{09C008CC-73EE-4569-B574-0D0BE4686CBC}"/>
              </a:ext>
            </a:extLst>
          </p:cNvPr>
          <p:cNvCxnSpPr>
            <a:cxnSpLocks/>
          </p:cNvCxnSpPr>
          <p:nvPr/>
        </p:nvCxnSpPr>
        <p:spPr>
          <a:xfrm>
            <a:off x="692460" y="-157005"/>
            <a:ext cx="0" cy="6448926"/>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xmlns="" id="{BD56DEF1-E747-4A7D-860E-0877592189D7}"/>
              </a:ext>
            </a:extLst>
          </p:cNvPr>
          <p:cNvCxnSpPr>
            <a:cxnSpLocks/>
          </p:cNvCxnSpPr>
          <p:nvPr/>
        </p:nvCxnSpPr>
        <p:spPr>
          <a:xfrm>
            <a:off x="692460" y="6299098"/>
            <a:ext cx="5403540"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xmlns="" id="{FD87CDE3-60C7-4B16-BA3E-8C21A464581E}"/>
              </a:ext>
            </a:extLst>
          </p:cNvPr>
          <p:cNvCxnSpPr>
            <a:cxnSpLocks/>
          </p:cNvCxnSpPr>
          <p:nvPr/>
        </p:nvCxnSpPr>
        <p:spPr>
          <a:xfrm>
            <a:off x="6096000" y="6315148"/>
            <a:ext cx="0" cy="994603"/>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xmlns="" id="{DE98A351-295C-41E0-BFF8-6755F34867B0}"/>
              </a:ext>
            </a:extLst>
          </p:cNvPr>
          <p:cNvSpPr txBox="1"/>
          <p:nvPr/>
        </p:nvSpPr>
        <p:spPr>
          <a:xfrm>
            <a:off x="2806644" y="1590648"/>
            <a:ext cx="7808346" cy="3554819"/>
          </a:xfrm>
          <a:prstGeom prst="rect">
            <a:avLst/>
          </a:prstGeom>
          <a:noFill/>
        </p:spPr>
        <p:txBody>
          <a:bodyPr wrap="square" rtlCol="0">
            <a:spAutoFit/>
          </a:bodyPr>
          <a:lstStyle/>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网络拓扑搭建完成之后，我们首先进行了网络链路、网络节点的删除测试。通过删除一些指定的网络链路和节点改变虚拟网络拓扑的整体结构。通过对网络拓扑内剩余节点之间的连通情况进行验证，我们发现实验结果和我们理论分析的结果一致。并通过</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提供的</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iperf</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工具给虚拟网络拓扑内的网络链路发送流量，证明当前网络性能并未受被删除链路、节点的影响</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最终</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我们通过实验得到结论：通过</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SDN</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方式搭建的虚拟网络与传统定义的虚拟网络相比更加灵活，对网络局部结构的更改不会影响到其余网络的连通性和性能。</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Tree>
    <p:extLst>
      <p:ext uri="{BB962C8B-B14F-4D97-AF65-F5344CB8AC3E}">
        <p14:creationId xmlns:p14="http://schemas.microsoft.com/office/powerpoint/2010/main" val="211166445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8B502321-D8CD-4994-94E8-9CA732DAA7CC}"/>
              </a:ext>
            </a:extLst>
          </p:cNvPr>
          <p:cNvSpPr txBox="1"/>
          <p:nvPr/>
        </p:nvSpPr>
        <p:spPr>
          <a:xfrm>
            <a:off x="3330802" y="1683945"/>
            <a:ext cx="5530395" cy="1015663"/>
          </a:xfrm>
          <a:prstGeom prst="rect">
            <a:avLst/>
          </a:prstGeom>
          <a:noFill/>
        </p:spPr>
        <p:txBody>
          <a:bodyPr wrap="square" rtlCol="0">
            <a:spAutoFit/>
          </a:bodyPr>
          <a:lstStyle/>
          <a:p>
            <a:pPr algn="ctr"/>
            <a:r>
              <a:rPr lang="zh-CN" altLang="en-US" sz="6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谢谢聆听！</a:t>
            </a:r>
            <a:endParaRPr lang="zh-CN" altLang="en-US" sz="6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cxnSp>
        <p:nvCxnSpPr>
          <p:cNvPr id="5" name="直接连接符 4">
            <a:extLst>
              <a:ext uri="{FF2B5EF4-FFF2-40B4-BE49-F238E27FC236}">
                <a16:creationId xmlns:a16="http://schemas.microsoft.com/office/drawing/2014/main" xmlns="" id="{4153388A-B4FD-4F7B-9821-79DD886CDD1B}"/>
              </a:ext>
            </a:extLst>
          </p:cNvPr>
          <p:cNvCxnSpPr>
            <a:cxnSpLocks/>
          </p:cNvCxnSpPr>
          <p:nvPr/>
        </p:nvCxnSpPr>
        <p:spPr>
          <a:xfrm>
            <a:off x="6096000" y="3018923"/>
            <a:ext cx="0" cy="4178124"/>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62718C04-82FF-4F97-918C-355624C07FC5}"/>
              </a:ext>
            </a:extLst>
          </p:cNvPr>
          <p:cNvCxnSpPr>
            <a:cxnSpLocks/>
          </p:cNvCxnSpPr>
          <p:nvPr/>
        </p:nvCxnSpPr>
        <p:spPr>
          <a:xfrm>
            <a:off x="6096000" y="-2179127"/>
            <a:ext cx="0" cy="3566771"/>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xmlns="" id="{ED79FD81-4151-4B39-97BF-BE156B737247}"/>
              </a:ext>
            </a:extLst>
          </p:cNvPr>
          <p:cNvSpPr/>
          <p:nvPr/>
        </p:nvSpPr>
        <p:spPr>
          <a:xfrm>
            <a:off x="3255796" y="1430803"/>
            <a:ext cx="5680409" cy="1521948"/>
          </a:xfrm>
          <a:prstGeom prst="roundRect">
            <a:avLst/>
          </a:prstGeom>
          <a:noFill/>
          <a:ln w="190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295845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xmlns="" id="{A0683E75-C02F-4760-B051-E9A115387DD7}"/>
              </a:ext>
            </a:extLst>
          </p:cNvPr>
          <p:cNvSpPr/>
          <p:nvPr/>
        </p:nvSpPr>
        <p:spPr>
          <a:xfrm rot="1800000">
            <a:off x="8699373" y="1043627"/>
            <a:ext cx="2334905" cy="1996925"/>
          </a:xfrm>
          <a:prstGeom prst="hexagon">
            <a:avLst>
              <a:gd name="adj" fmla="val 28699"/>
              <a:gd name="vf" fmla="val 11547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a:extLst>
              <a:ext uri="{FF2B5EF4-FFF2-40B4-BE49-F238E27FC236}">
                <a16:creationId xmlns:a16="http://schemas.microsoft.com/office/drawing/2014/main" xmlns="" id="{D3EBC341-214C-4E24-A4F0-6CDD9D7AE0CC}"/>
              </a:ext>
            </a:extLst>
          </p:cNvPr>
          <p:cNvSpPr/>
          <p:nvPr/>
        </p:nvSpPr>
        <p:spPr>
          <a:xfrm rot="1800000">
            <a:off x="9728758" y="2784662"/>
            <a:ext cx="2334905" cy="1996925"/>
          </a:xfrm>
          <a:prstGeom prst="hexagon">
            <a:avLst>
              <a:gd name="adj" fmla="val 28699"/>
              <a:gd name="vf" fmla="val 11547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a:extLst>
              <a:ext uri="{FF2B5EF4-FFF2-40B4-BE49-F238E27FC236}">
                <a16:creationId xmlns:a16="http://schemas.microsoft.com/office/drawing/2014/main" xmlns="" id="{3D3DF6B6-04B6-4940-8097-48BC1A87C727}"/>
              </a:ext>
            </a:extLst>
          </p:cNvPr>
          <p:cNvSpPr/>
          <p:nvPr/>
        </p:nvSpPr>
        <p:spPr>
          <a:xfrm rot="1800000">
            <a:off x="8717433" y="4507641"/>
            <a:ext cx="2334905" cy="1996925"/>
          </a:xfrm>
          <a:prstGeom prst="hexagon">
            <a:avLst>
              <a:gd name="adj" fmla="val 28699"/>
              <a:gd name="vf" fmla="val 11547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a:extLst>
              <a:ext uri="{FF2B5EF4-FFF2-40B4-BE49-F238E27FC236}">
                <a16:creationId xmlns:a16="http://schemas.microsoft.com/office/drawing/2014/main" xmlns="" id="{05E2DC6F-BCF6-49FF-8D8E-B8AAA29FD9E6}"/>
              </a:ext>
            </a:extLst>
          </p:cNvPr>
          <p:cNvSpPr/>
          <p:nvPr/>
        </p:nvSpPr>
        <p:spPr>
          <a:xfrm rot="1800000">
            <a:off x="6708208" y="4507641"/>
            <a:ext cx="2334905" cy="1996925"/>
          </a:xfrm>
          <a:prstGeom prst="hexagon">
            <a:avLst>
              <a:gd name="adj" fmla="val 28699"/>
              <a:gd name="vf" fmla="val 11547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a:extLst>
              <a:ext uri="{FF2B5EF4-FFF2-40B4-BE49-F238E27FC236}">
                <a16:creationId xmlns:a16="http://schemas.microsoft.com/office/drawing/2014/main" xmlns="" id="{EFBAAC3D-F9FA-454B-BB74-45B5EADA9504}"/>
              </a:ext>
            </a:extLst>
          </p:cNvPr>
          <p:cNvSpPr/>
          <p:nvPr/>
        </p:nvSpPr>
        <p:spPr>
          <a:xfrm rot="1800000">
            <a:off x="4683241" y="4507642"/>
            <a:ext cx="2334905" cy="1996925"/>
          </a:xfrm>
          <a:prstGeom prst="hexagon">
            <a:avLst>
              <a:gd name="adj" fmla="val 28699"/>
              <a:gd name="vf" fmla="val 11547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a:extLst>
              <a:ext uri="{FF2B5EF4-FFF2-40B4-BE49-F238E27FC236}">
                <a16:creationId xmlns:a16="http://schemas.microsoft.com/office/drawing/2014/main" xmlns="" id="{9CF41EEC-9F04-4782-804B-FB89E965A2F2}"/>
              </a:ext>
            </a:extLst>
          </p:cNvPr>
          <p:cNvSpPr/>
          <p:nvPr/>
        </p:nvSpPr>
        <p:spPr>
          <a:xfrm rot="1800000">
            <a:off x="2658272" y="4507641"/>
            <a:ext cx="2334905" cy="1996925"/>
          </a:xfrm>
          <a:prstGeom prst="hexagon">
            <a:avLst>
              <a:gd name="adj" fmla="val 28699"/>
              <a:gd name="vf" fmla="val 11547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B2AF0652-F294-4771-B35E-A6858446B239}"/>
              </a:ext>
            </a:extLst>
          </p:cNvPr>
          <p:cNvSpPr txBox="1"/>
          <p:nvPr/>
        </p:nvSpPr>
        <p:spPr>
          <a:xfrm>
            <a:off x="9981645" y="3285399"/>
            <a:ext cx="1825958" cy="954107"/>
          </a:xfrm>
          <a:prstGeom prst="rect">
            <a:avLst/>
          </a:prstGeom>
          <a:noFill/>
        </p:spPr>
        <p:txBody>
          <a:bodyPr wrap="square" rtlCol="0">
            <a:spAutoFit/>
          </a:bodyPr>
          <a:lstStyle/>
          <a:p>
            <a:pPr algn="ctr"/>
            <a:r>
              <a:rPr lang="zh-CN" altLang="en-US"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毕业设计准备工作</a:t>
            </a:r>
            <a:endParaRPr lang="zh-CN" altLang="en-US" sz="28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21" name="文本框 20">
            <a:extLst>
              <a:ext uri="{FF2B5EF4-FFF2-40B4-BE49-F238E27FC236}">
                <a16:creationId xmlns:a16="http://schemas.microsoft.com/office/drawing/2014/main" xmlns="" id="{332C847B-160E-46E6-9AD7-82CD71D8BC41}"/>
              </a:ext>
            </a:extLst>
          </p:cNvPr>
          <p:cNvSpPr txBox="1"/>
          <p:nvPr/>
        </p:nvSpPr>
        <p:spPr>
          <a:xfrm>
            <a:off x="8858380" y="5237594"/>
            <a:ext cx="2082336" cy="523220"/>
          </a:xfrm>
          <a:prstGeom prst="rect">
            <a:avLst/>
          </a:prstGeom>
          <a:noFill/>
        </p:spPr>
        <p:txBody>
          <a:bodyPr wrap="square" rtlCol="0">
            <a:spAutoFit/>
          </a:bodyPr>
          <a:lstStyle/>
          <a:p>
            <a:pPr algn="ctr"/>
            <a:r>
              <a:rPr lang="zh-CN" altLang="en-US"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功能分析</a:t>
            </a:r>
            <a:endParaRPr lang="zh-CN" altLang="en-US" sz="28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16" name="文本框 15">
            <a:extLst>
              <a:ext uri="{FF2B5EF4-FFF2-40B4-BE49-F238E27FC236}">
                <a16:creationId xmlns:a16="http://schemas.microsoft.com/office/drawing/2014/main" xmlns="" id="{10CA31A7-82B3-4888-9DC8-1E014197A3EA}"/>
              </a:ext>
            </a:extLst>
          </p:cNvPr>
          <p:cNvSpPr txBox="1"/>
          <p:nvPr/>
        </p:nvSpPr>
        <p:spPr>
          <a:xfrm>
            <a:off x="2757448" y="5237593"/>
            <a:ext cx="2082336" cy="523220"/>
          </a:xfrm>
          <a:prstGeom prst="rect">
            <a:avLst/>
          </a:prstGeom>
          <a:noFill/>
        </p:spPr>
        <p:txBody>
          <a:bodyPr wrap="square" rtlCol="0">
            <a:spAutoFit/>
          </a:bodyPr>
          <a:lstStyle/>
          <a:p>
            <a:pPr algn="ctr"/>
            <a:r>
              <a:rPr lang="zh-CN" altLang="en-US"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阐述结论</a:t>
            </a:r>
            <a:endParaRPr lang="en-US" altLang="zh-CN" sz="28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25" name="文本框 24">
            <a:extLst>
              <a:ext uri="{FF2B5EF4-FFF2-40B4-BE49-F238E27FC236}">
                <a16:creationId xmlns:a16="http://schemas.microsoft.com/office/drawing/2014/main" xmlns="" id="{282F0EC7-25A3-42D3-9F28-C84C61A49E67}"/>
              </a:ext>
            </a:extLst>
          </p:cNvPr>
          <p:cNvSpPr txBox="1"/>
          <p:nvPr/>
        </p:nvSpPr>
        <p:spPr>
          <a:xfrm>
            <a:off x="4834013" y="5237593"/>
            <a:ext cx="2082336" cy="954107"/>
          </a:xfrm>
          <a:prstGeom prst="rect">
            <a:avLst/>
          </a:prstGeom>
          <a:noFill/>
        </p:spPr>
        <p:txBody>
          <a:bodyPr wrap="square" rtlCol="0">
            <a:spAutoFit/>
          </a:bodyPr>
          <a:lstStyle/>
          <a:p>
            <a:pPr algn="ctr"/>
            <a:r>
              <a:rPr lang="zh-CN" altLang="en-US"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毕业设计</a:t>
            </a:r>
            <a:endParaRPr lang="en-US" altLang="zh-CN"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algn="ctr"/>
            <a:r>
              <a:rPr lang="zh-CN" altLang="en-US"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编码实现</a:t>
            </a:r>
            <a:endParaRPr lang="en-US" altLang="zh-CN" sz="28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26" name="文本框 25">
            <a:extLst>
              <a:ext uri="{FF2B5EF4-FFF2-40B4-BE49-F238E27FC236}">
                <a16:creationId xmlns:a16="http://schemas.microsoft.com/office/drawing/2014/main" xmlns="" id="{3CF55335-BDE7-4A81-B6FE-5D43703D7806}"/>
              </a:ext>
            </a:extLst>
          </p:cNvPr>
          <p:cNvSpPr txBox="1"/>
          <p:nvPr/>
        </p:nvSpPr>
        <p:spPr>
          <a:xfrm>
            <a:off x="6836696" y="5050793"/>
            <a:ext cx="2082336" cy="954107"/>
          </a:xfrm>
          <a:prstGeom prst="rect">
            <a:avLst/>
          </a:prstGeom>
          <a:noFill/>
        </p:spPr>
        <p:txBody>
          <a:bodyPr wrap="square" rtlCol="0">
            <a:spAutoFit/>
          </a:bodyPr>
          <a:lstStyle/>
          <a:p>
            <a:pPr algn="ctr"/>
            <a:r>
              <a:rPr lang="zh-CN" altLang="en-US"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实现原理</a:t>
            </a:r>
            <a:endParaRPr lang="en-US" altLang="zh-CN"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algn="ctr"/>
            <a:r>
              <a:rPr lang="zh-CN" altLang="en-US"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分析</a:t>
            </a:r>
            <a:endParaRPr lang="zh-CN" altLang="en-US" sz="28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36" name="椭圆 35">
            <a:extLst>
              <a:ext uri="{FF2B5EF4-FFF2-40B4-BE49-F238E27FC236}">
                <a16:creationId xmlns:a16="http://schemas.microsoft.com/office/drawing/2014/main" xmlns="" id="{50F98D12-1F60-448C-A940-E26FFC797048}"/>
              </a:ext>
            </a:extLst>
          </p:cNvPr>
          <p:cNvSpPr/>
          <p:nvPr/>
        </p:nvSpPr>
        <p:spPr>
          <a:xfrm>
            <a:off x="368975" y="5735043"/>
            <a:ext cx="2326100" cy="23261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xmlns="" id="{D2219233-A8AE-4077-87AD-6AB80440F11C}"/>
              </a:ext>
            </a:extLst>
          </p:cNvPr>
          <p:cNvCxnSpPr>
            <a:cxnSpLocks/>
          </p:cNvCxnSpPr>
          <p:nvPr/>
        </p:nvCxnSpPr>
        <p:spPr>
          <a:xfrm>
            <a:off x="1532025" y="2652900"/>
            <a:ext cx="0" cy="3448052"/>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35" name="factory_86349">
            <a:extLst>
              <a:ext uri="{FF2B5EF4-FFF2-40B4-BE49-F238E27FC236}">
                <a16:creationId xmlns:a16="http://schemas.microsoft.com/office/drawing/2014/main" xmlns="" id="{CC00CC33-155C-4973-913C-E8F59081D43B}"/>
              </a:ext>
            </a:extLst>
          </p:cNvPr>
          <p:cNvSpPr>
            <a:spLocks noChangeAspect="1"/>
          </p:cNvSpPr>
          <p:nvPr/>
        </p:nvSpPr>
        <p:spPr bwMode="auto">
          <a:xfrm>
            <a:off x="178187" y="169137"/>
            <a:ext cx="2778306" cy="2483763"/>
          </a:xfrm>
          <a:custGeom>
            <a:avLst/>
            <a:gdLst>
              <a:gd name="T0" fmla="*/ 2730 w 2778"/>
              <a:gd name="T1" fmla="*/ 1203 h 2487"/>
              <a:gd name="T2" fmla="*/ 2661 w 2778"/>
              <a:gd name="T3" fmla="*/ 1190 h 2487"/>
              <a:gd name="T4" fmla="*/ 2638 w 2778"/>
              <a:gd name="T5" fmla="*/ 98 h 2487"/>
              <a:gd name="T6" fmla="*/ 2538 w 2778"/>
              <a:gd name="T7" fmla="*/ 0 h 2487"/>
              <a:gd name="T8" fmla="*/ 2248 w 2778"/>
              <a:gd name="T9" fmla="*/ 0 h 2487"/>
              <a:gd name="T10" fmla="*/ 2148 w 2778"/>
              <a:gd name="T11" fmla="*/ 98 h 2487"/>
              <a:gd name="T12" fmla="*/ 2124 w 2778"/>
              <a:gd name="T13" fmla="*/ 1246 h 2487"/>
              <a:gd name="T14" fmla="*/ 2086 w 2778"/>
              <a:gd name="T15" fmla="*/ 1203 h 2487"/>
              <a:gd name="T16" fmla="*/ 1989 w 2778"/>
              <a:gd name="T17" fmla="*/ 1199 h 2487"/>
              <a:gd name="T18" fmla="*/ 1936 w 2778"/>
              <a:gd name="T19" fmla="*/ 1225 h 2487"/>
              <a:gd name="T20" fmla="*/ 1936 w 2778"/>
              <a:gd name="T21" fmla="*/ 654 h 2487"/>
              <a:gd name="T22" fmla="*/ 1836 w 2778"/>
              <a:gd name="T23" fmla="*/ 554 h 2487"/>
              <a:gd name="T24" fmla="*/ 1715 w 2778"/>
              <a:gd name="T25" fmla="*/ 554 h 2487"/>
              <a:gd name="T26" fmla="*/ 1615 w 2778"/>
              <a:gd name="T27" fmla="*/ 654 h 2487"/>
              <a:gd name="T28" fmla="*/ 1615 w 2778"/>
              <a:gd name="T29" fmla="*/ 1385 h 2487"/>
              <a:gd name="T30" fmla="*/ 1489 w 2778"/>
              <a:gd name="T31" fmla="*/ 1448 h 2487"/>
              <a:gd name="T32" fmla="*/ 1489 w 2778"/>
              <a:gd name="T33" fmla="*/ 1288 h 2487"/>
              <a:gd name="T34" fmla="*/ 1442 w 2778"/>
              <a:gd name="T35" fmla="*/ 1203 h 2487"/>
              <a:gd name="T36" fmla="*/ 1344 w 2778"/>
              <a:gd name="T37" fmla="*/ 1199 h 2487"/>
              <a:gd name="T38" fmla="*/ 844 w 2778"/>
              <a:gd name="T39" fmla="*/ 1448 h 2487"/>
              <a:gd name="T40" fmla="*/ 844 w 2778"/>
              <a:gd name="T41" fmla="*/ 1288 h 2487"/>
              <a:gd name="T42" fmla="*/ 797 w 2778"/>
              <a:gd name="T43" fmla="*/ 1203 h 2487"/>
              <a:gd name="T44" fmla="*/ 700 w 2778"/>
              <a:gd name="T45" fmla="*/ 1199 h 2487"/>
              <a:gd name="T46" fmla="*/ 55 w 2778"/>
              <a:gd name="T47" fmla="*/ 1520 h 2487"/>
              <a:gd name="T48" fmla="*/ 0 w 2778"/>
              <a:gd name="T49" fmla="*/ 1610 h 2487"/>
              <a:gd name="T50" fmla="*/ 0 w 2778"/>
              <a:gd name="T51" fmla="*/ 2387 h 2487"/>
              <a:gd name="T52" fmla="*/ 100 w 2778"/>
              <a:gd name="T53" fmla="*/ 2487 h 2487"/>
              <a:gd name="T54" fmla="*/ 2678 w 2778"/>
              <a:gd name="T55" fmla="*/ 2487 h 2487"/>
              <a:gd name="T56" fmla="*/ 2778 w 2778"/>
              <a:gd name="T57" fmla="*/ 2387 h 2487"/>
              <a:gd name="T58" fmla="*/ 2778 w 2778"/>
              <a:gd name="T59" fmla="*/ 1288 h 2487"/>
              <a:gd name="T60" fmla="*/ 2730 w 2778"/>
              <a:gd name="T61" fmla="*/ 1203 h 2487"/>
              <a:gd name="T62" fmla="*/ 562 w 2778"/>
              <a:gd name="T63" fmla="*/ 2144 h 2487"/>
              <a:gd name="T64" fmla="*/ 462 w 2778"/>
              <a:gd name="T65" fmla="*/ 2244 h 2487"/>
              <a:gd name="T66" fmla="*/ 282 w 2778"/>
              <a:gd name="T67" fmla="*/ 2244 h 2487"/>
              <a:gd name="T68" fmla="*/ 182 w 2778"/>
              <a:gd name="T69" fmla="*/ 2144 h 2487"/>
              <a:gd name="T70" fmla="*/ 182 w 2778"/>
              <a:gd name="T71" fmla="*/ 2020 h 2487"/>
              <a:gd name="T72" fmla="*/ 282 w 2778"/>
              <a:gd name="T73" fmla="*/ 1920 h 2487"/>
              <a:gd name="T74" fmla="*/ 462 w 2778"/>
              <a:gd name="T75" fmla="*/ 1920 h 2487"/>
              <a:gd name="T76" fmla="*/ 562 w 2778"/>
              <a:gd name="T77" fmla="*/ 2020 h 2487"/>
              <a:gd name="T78" fmla="*/ 562 w 2778"/>
              <a:gd name="T79" fmla="*/ 2144 h 2487"/>
              <a:gd name="T80" fmla="*/ 1329 w 2778"/>
              <a:gd name="T81" fmla="*/ 2144 h 2487"/>
              <a:gd name="T82" fmla="*/ 1229 w 2778"/>
              <a:gd name="T83" fmla="*/ 2244 h 2487"/>
              <a:gd name="T84" fmla="*/ 1049 w 2778"/>
              <a:gd name="T85" fmla="*/ 2244 h 2487"/>
              <a:gd name="T86" fmla="*/ 949 w 2778"/>
              <a:gd name="T87" fmla="*/ 2144 h 2487"/>
              <a:gd name="T88" fmla="*/ 949 w 2778"/>
              <a:gd name="T89" fmla="*/ 2020 h 2487"/>
              <a:gd name="T90" fmla="*/ 1049 w 2778"/>
              <a:gd name="T91" fmla="*/ 1920 h 2487"/>
              <a:gd name="T92" fmla="*/ 1229 w 2778"/>
              <a:gd name="T93" fmla="*/ 1920 h 2487"/>
              <a:gd name="T94" fmla="*/ 1329 w 2778"/>
              <a:gd name="T95" fmla="*/ 2020 h 2487"/>
              <a:gd name="T96" fmla="*/ 1329 w 2778"/>
              <a:gd name="T97" fmla="*/ 2144 h 2487"/>
              <a:gd name="T98" fmla="*/ 2097 w 2778"/>
              <a:gd name="T99" fmla="*/ 2144 h 2487"/>
              <a:gd name="T100" fmla="*/ 1997 w 2778"/>
              <a:gd name="T101" fmla="*/ 2244 h 2487"/>
              <a:gd name="T102" fmla="*/ 1816 w 2778"/>
              <a:gd name="T103" fmla="*/ 2244 h 2487"/>
              <a:gd name="T104" fmla="*/ 1716 w 2778"/>
              <a:gd name="T105" fmla="*/ 2144 h 2487"/>
              <a:gd name="T106" fmla="*/ 1716 w 2778"/>
              <a:gd name="T107" fmla="*/ 2020 h 2487"/>
              <a:gd name="T108" fmla="*/ 1816 w 2778"/>
              <a:gd name="T109" fmla="*/ 1920 h 2487"/>
              <a:gd name="T110" fmla="*/ 1997 w 2778"/>
              <a:gd name="T111" fmla="*/ 1920 h 2487"/>
              <a:gd name="T112" fmla="*/ 2097 w 2778"/>
              <a:gd name="T113" fmla="*/ 2020 h 2487"/>
              <a:gd name="T114" fmla="*/ 2097 w 2778"/>
              <a:gd name="T115" fmla="*/ 2144 h 2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78" h="2487">
                <a:moveTo>
                  <a:pt x="2730" y="1203"/>
                </a:moveTo>
                <a:cubicBezTo>
                  <a:pt x="2709" y="1190"/>
                  <a:pt x="2684" y="1186"/>
                  <a:pt x="2661" y="1190"/>
                </a:cubicBezTo>
                <a:lnTo>
                  <a:pt x="2638" y="98"/>
                </a:lnTo>
                <a:cubicBezTo>
                  <a:pt x="2637" y="44"/>
                  <a:pt x="2593" y="0"/>
                  <a:pt x="2538" y="0"/>
                </a:cubicBezTo>
                <a:lnTo>
                  <a:pt x="2248" y="0"/>
                </a:lnTo>
                <a:cubicBezTo>
                  <a:pt x="2193" y="0"/>
                  <a:pt x="2149" y="44"/>
                  <a:pt x="2148" y="98"/>
                </a:cubicBezTo>
                <a:lnTo>
                  <a:pt x="2124" y="1246"/>
                </a:lnTo>
                <a:cubicBezTo>
                  <a:pt x="2116" y="1229"/>
                  <a:pt x="2103" y="1214"/>
                  <a:pt x="2086" y="1203"/>
                </a:cubicBezTo>
                <a:cubicBezTo>
                  <a:pt x="2056" y="1185"/>
                  <a:pt x="2020" y="1183"/>
                  <a:pt x="1989" y="1199"/>
                </a:cubicBezTo>
                <a:lnTo>
                  <a:pt x="1936" y="1225"/>
                </a:lnTo>
                <a:lnTo>
                  <a:pt x="1936" y="654"/>
                </a:lnTo>
                <a:cubicBezTo>
                  <a:pt x="1936" y="599"/>
                  <a:pt x="1891" y="554"/>
                  <a:pt x="1836" y="554"/>
                </a:cubicBezTo>
                <a:lnTo>
                  <a:pt x="1715" y="554"/>
                </a:lnTo>
                <a:cubicBezTo>
                  <a:pt x="1660" y="554"/>
                  <a:pt x="1615" y="599"/>
                  <a:pt x="1615" y="654"/>
                </a:cubicBezTo>
                <a:lnTo>
                  <a:pt x="1615" y="1385"/>
                </a:lnTo>
                <a:lnTo>
                  <a:pt x="1489" y="1448"/>
                </a:lnTo>
                <a:lnTo>
                  <a:pt x="1489" y="1288"/>
                </a:lnTo>
                <a:cubicBezTo>
                  <a:pt x="1489" y="1253"/>
                  <a:pt x="1471" y="1221"/>
                  <a:pt x="1442" y="1203"/>
                </a:cubicBezTo>
                <a:cubicBezTo>
                  <a:pt x="1412" y="1185"/>
                  <a:pt x="1375" y="1183"/>
                  <a:pt x="1344" y="1199"/>
                </a:cubicBezTo>
                <a:lnTo>
                  <a:pt x="844" y="1448"/>
                </a:lnTo>
                <a:lnTo>
                  <a:pt x="844" y="1288"/>
                </a:lnTo>
                <a:cubicBezTo>
                  <a:pt x="844" y="1253"/>
                  <a:pt x="827" y="1221"/>
                  <a:pt x="797" y="1203"/>
                </a:cubicBezTo>
                <a:cubicBezTo>
                  <a:pt x="768" y="1185"/>
                  <a:pt x="731" y="1183"/>
                  <a:pt x="700" y="1199"/>
                </a:cubicBezTo>
                <a:lnTo>
                  <a:pt x="55" y="1520"/>
                </a:lnTo>
                <a:cubicBezTo>
                  <a:pt x="21" y="1537"/>
                  <a:pt x="0" y="1572"/>
                  <a:pt x="0" y="1610"/>
                </a:cubicBezTo>
                <a:lnTo>
                  <a:pt x="0" y="2387"/>
                </a:lnTo>
                <a:cubicBezTo>
                  <a:pt x="0" y="2443"/>
                  <a:pt x="45" y="2487"/>
                  <a:pt x="100" y="2487"/>
                </a:cubicBezTo>
                <a:lnTo>
                  <a:pt x="2678" y="2487"/>
                </a:lnTo>
                <a:cubicBezTo>
                  <a:pt x="2733" y="2487"/>
                  <a:pt x="2778" y="2443"/>
                  <a:pt x="2778" y="2387"/>
                </a:cubicBezTo>
                <a:lnTo>
                  <a:pt x="2778" y="1288"/>
                </a:lnTo>
                <a:cubicBezTo>
                  <a:pt x="2778" y="1253"/>
                  <a:pt x="2760" y="1221"/>
                  <a:pt x="2730" y="1203"/>
                </a:cubicBezTo>
                <a:close/>
                <a:moveTo>
                  <a:pt x="562" y="2144"/>
                </a:moveTo>
                <a:cubicBezTo>
                  <a:pt x="562" y="2200"/>
                  <a:pt x="517" y="2244"/>
                  <a:pt x="462" y="2244"/>
                </a:cubicBezTo>
                <a:lnTo>
                  <a:pt x="282" y="2244"/>
                </a:lnTo>
                <a:cubicBezTo>
                  <a:pt x="226" y="2244"/>
                  <a:pt x="182" y="2200"/>
                  <a:pt x="182" y="2144"/>
                </a:cubicBezTo>
                <a:lnTo>
                  <a:pt x="182" y="2020"/>
                </a:lnTo>
                <a:cubicBezTo>
                  <a:pt x="182" y="1965"/>
                  <a:pt x="226" y="1920"/>
                  <a:pt x="282" y="1920"/>
                </a:cubicBezTo>
                <a:lnTo>
                  <a:pt x="462" y="1920"/>
                </a:lnTo>
                <a:cubicBezTo>
                  <a:pt x="517" y="1920"/>
                  <a:pt x="562" y="1965"/>
                  <a:pt x="562" y="2020"/>
                </a:cubicBezTo>
                <a:lnTo>
                  <a:pt x="562" y="2144"/>
                </a:lnTo>
                <a:close/>
                <a:moveTo>
                  <a:pt x="1329" y="2144"/>
                </a:moveTo>
                <a:cubicBezTo>
                  <a:pt x="1329" y="2200"/>
                  <a:pt x="1285" y="2244"/>
                  <a:pt x="1229" y="2244"/>
                </a:cubicBezTo>
                <a:lnTo>
                  <a:pt x="1049" y="2244"/>
                </a:lnTo>
                <a:cubicBezTo>
                  <a:pt x="994" y="2244"/>
                  <a:pt x="949" y="2200"/>
                  <a:pt x="949" y="2144"/>
                </a:cubicBezTo>
                <a:lnTo>
                  <a:pt x="949" y="2020"/>
                </a:lnTo>
                <a:cubicBezTo>
                  <a:pt x="949" y="1965"/>
                  <a:pt x="994" y="1920"/>
                  <a:pt x="1049" y="1920"/>
                </a:cubicBezTo>
                <a:lnTo>
                  <a:pt x="1229" y="1920"/>
                </a:lnTo>
                <a:cubicBezTo>
                  <a:pt x="1285" y="1920"/>
                  <a:pt x="1329" y="1965"/>
                  <a:pt x="1329" y="2020"/>
                </a:cubicBezTo>
                <a:lnTo>
                  <a:pt x="1329" y="2144"/>
                </a:lnTo>
                <a:close/>
                <a:moveTo>
                  <a:pt x="2097" y="2144"/>
                </a:moveTo>
                <a:cubicBezTo>
                  <a:pt x="2097" y="2200"/>
                  <a:pt x="2052" y="2244"/>
                  <a:pt x="1997" y="2244"/>
                </a:cubicBezTo>
                <a:lnTo>
                  <a:pt x="1816" y="2244"/>
                </a:lnTo>
                <a:cubicBezTo>
                  <a:pt x="1761" y="2244"/>
                  <a:pt x="1716" y="2200"/>
                  <a:pt x="1716" y="2144"/>
                </a:cubicBezTo>
                <a:lnTo>
                  <a:pt x="1716" y="2020"/>
                </a:lnTo>
                <a:cubicBezTo>
                  <a:pt x="1716" y="1965"/>
                  <a:pt x="1761" y="1920"/>
                  <a:pt x="1816" y="1920"/>
                </a:cubicBezTo>
                <a:lnTo>
                  <a:pt x="1997" y="1920"/>
                </a:lnTo>
                <a:cubicBezTo>
                  <a:pt x="2052" y="1920"/>
                  <a:pt x="2097" y="1965"/>
                  <a:pt x="2097" y="2020"/>
                </a:cubicBezTo>
                <a:lnTo>
                  <a:pt x="2097" y="2144"/>
                </a:lnTo>
                <a:close/>
              </a:path>
            </a:pathLst>
          </a:custGeom>
          <a:solidFill>
            <a:srgbClr val="FFFF00"/>
          </a:solidFill>
          <a:ln>
            <a:noFill/>
          </a:ln>
        </p:spPr>
      </p:sp>
      <p:sp>
        <p:nvSpPr>
          <p:cNvPr id="18" name="文本框 17">
            <a:extLst>
              <a:ext uri="{FF2B5EF4-FFF2-40B4-BE49-F238E27FC236}">
                <a16:creationId xmlns:a16="http://schemas.microsoft.com/office/drawing/2014/main" xmlns="" id="{B2AF0652-F294-4771-B35E-A6858446B239}"/>
              </a:ext>
            </a:extLst>
          </p:cNvPr>
          <p:cNvSpPr txBox="1"/>
          <p:nvPr/>
        </p:nvSpPr>
        <p:spPr>
          <a:xfrm>
            <a:off x="8953846" y="1562420"/>
            <a:ext cx="1825958" cy="954107"/>
          </a:xfrm>
          <a:prstGeom prst="rect">
            <a:avLst/>
          </a:prstGeom>
          <a:noFill/>
        </p:spPr>
        <p:txBody>
          <a:bodyPr wrap="square" rtlCol="0">
            <a:spAutoFit/>
          </a:bodyPr>
          <a:lstStyle/>
          <a:p>
            <a:pPr algn="ctr"/>
            <a:r>
              <a:rPr lang="zh-CN" altLang="en-US"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课题背景</a:t>
            </a:r>
            <a:endParaRPr lang="en-US" altLang="zh-CN"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algn="ctr"/>
            <a:r>
              <a:rPr lang="zh-CN" altLang="en-US" sz="28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分析讨论</a:t>
            </a:r>
            <a:endParaRPr lang="zh-CN" altLang="en-US" sz="28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Tree>
    <p:extLst>
      <p:ext uri="{BB962C8B-B14F-4D97-AF65-F5344CB8AC3E}">
        <p14:creationId xmlns:p14="http://schemas.microsoft.com/office/powerpoint/2010/main" val="12055271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xmlns="" id="{572C3339-5D6B-40EC-AA01-251BF758B7DD}"/>
              </a:ext>
            </a:extLst>
          </p:cNvPr>
          <p:cNvSpPr/>
          <p:nvPr/>
        </p:nvSpPr>
        <p:spPr>
          <a:xfrm>
            <a:off x="368975" y="-1114925"/>
            <a:ext cx="2326100" cy="23261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xmlns="" id="{438AA06D-9245-4EC0-9125-2798212D524D}"/>
              </a:ext>
            </a:extLst>
          </p:cNvPr>
          <p:cNvCxnSpPr>
            <a:cxnSpLocks/>
          </p:cNvCxnSpPr>
          <p:nvPr/>
        </p:nvCxnSpPr>
        <p:spPr>
          <a:xfrm>
            <a:off x="1548068" y="874295"/>
            <a:ext cx="0" cy="1114926"/>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43E2BE47-6E25-4A5A-B6AA-258F60616D15}"/>
              </a:ext>
            </a:extLst>
          </p:cNvPr>
          <p:cNvCxnSpPr>
            <a:cxnSpLocks/>
          </p:cNvCxnSpPr>
          <p:nvPr/>
        </p:nvCxnSpPr>
        <p:spPr>
          <a:xfrm>
            <a:off x="1548068" y="2005263"/>
            <a:ext cx="8590543"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68162C9A-9265-48E7-885B-0947E6D87BE1}"/>
              </a:ext>
            </a:extLst>
          </p:cNvPr>
          <p:cNvCxnSpPr/>
          <p:nvPr/>
        </p:nvCxnSpPr>
        <p:spPr>
          <a:xfrm>
            <a:off x="10138611" y="2021305"/>
            <a:ext cx="0" cy="5053263"/>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xmlns="" id="{76EA2BFE-5F42-4011-9452-C060189D35C2}"/>
              </a:ext>
            </a:extLst>
          </p:cNvPr>
          <p:cNvSpPr txBox="1"/>
          <p:nvPr/>
        </p:nvSpPr>
        <p:spPr>
          <a:xfrm>
            <a:off x="3673372" y="481263"/>
            <a:ext cx="1764631" cy="1107996"/>
          </a:xfrm>
          <a:prstGeom prst="rect">
            <a:avLst/>
          </a:prstGeom>
          <a:noFill/>
        </p:spPr>
        <p:txBody>
          <a:bodyPr wrap="square" rtlCol="0">
            <a:spAutoFit/>
          </a:bodyPr>
          <a:lstStyle/>
          <a:p>
            <a:r>
              <a:rPr lang="en-US" altLang="zh-CN" sz="66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01</a:t>
            </a:r>
            <a:endParaRPr lang="zh-CN" altLang="en-US" sz="66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19" name="文本框 18">
            <a:extLst>
              <a:ext uri="{FF2B5EF4-FFF2-40B4-BE49-F238E27FC236}">
                <a16:creationId xmlns:a16="http://schemas.microsoft.com/office/drawing/2014/main" xmlns="" id="{C00B7304-E0C2-41A8-BC34-9604A25A0EF3}"/>
              </a:ext>
            </a:extLst>
          </p:cNvPr>
          <p:cNvSpPr txBox="1"/>
          <p:nvPr/>
        </p:nvSpPr>
        <p:spPr>
          <a:xfrm>
            <a:off x="4647473" y="565681"/>
            <a:ext cx="6285569" cy="1015663"/>
          </a:xfrm>
          <a:prstGeom prst="rect">
            <a:avLst/>
          </a:prstGeom>
          <a:noFill/>
        </p:spPr>
        <p:txBody>
          <a:bodyPr wrap="square" rtlCol="0">
            <a:spAutoFit/>
          </a:bodyPr>
          <a:lstStyle/>
          <a:p>
            <a:r>
              <a:rPr lang="zh-CN" altLang="en-US" sz="6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课题准备</a:t>
            </a:r>
            <a:endParaRPr lang="zh-CN" altLang="en-US" sz="6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20" name="矩形: 圆角 19">
            <a:extLst>
              <a:ext uri="{FF2B5EF4-FFF2-40B4-BE49-F238E27FC236}">
                <a16:creationId xmlns:a16="http://schemas.microsoft.com/office/drawing/2014/main" xmlns="" id="{02D82934-0516-43CD-9570-C2D4ECA64EB8}"/>
              </a:ext>
            </a:extLst>
          </p:cNvPr>
          <p:cNvSpPr/>
          <p:nvPr/>
        </p:nvSpPr>
        <p:spPr>
          <a:xfrm>
            <a:off x="8847221" y="2625862"/>
            <a:ext cx="2582779" cy="665964"/>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xmlns="" id="{B5040A40-841D-447F-AAEF-4A9CF2955EEB}"/>
              </a:ext>
            </a:extLst>
          </p:cNvPr>
          <p:cNvSpPr txBox="1"/>
          <p:nvPr/>
        </p:nvSpPr>
        <p:spPr>
          <a:xfrm>
            <a:off x="9152019" y="2696633"/>
            <a:ext cx="2125579" cy="523220"/>
          </a:xfrm>
          <a:prstGeom prst="rect">
            <a:avLst/>
          </a:prstGeom>
          <a:noFill/>
        </p:spPr>
        <p:txBody>
          <a:bodyPr wrap="square" rtlCol="0">
            <a:spAutoFit/>
          </a:bodyPr>
          <a:lstStyle/>
          <a:p>
            <a:pPr algn="ctr"/>
            <a:r>
              <a:rPr lang="zh-CN" altLang="en-US" sz="2800" dirty="0" smtClean="0">
                <a:solidFill>
                  <a:schemeClr val="bg2">
                    <a:lumMod val="10000"/>
                  </a:schemeClr>
                </a:solidFill>
                <a:latin typeface="逼格锐线体简4.0(原名张海山锐线体）" panose="02010604000000000000" pitchFamily="2" charset="-122"/>
                <a:ea typeface="逼格锐线体简4.0(原名张海山锐线体）" panose="02010604000000000000" pitchFamily="2" charset="-122"/>
              </a:rPr>
              <a:t>进度安排</a:t>
            </a:r>
            <a:endParaRPr lang="zh-CN" altLang="en-US" sz="2800" dirty="0">
              <a:solidFill>
                <a:schemeClr val="bg2">
                  <a:lumMod val="10000"/>
                </a:schemeClr>
              </a:solidFill>
              <a:latin typeface="逼格锐线体简4.0(原名张海山锐线体）" panose="02010604000000000000" pitchFamily="2" charset="-122"/>
              <a:ea typeface="逼格锐线体简4.0(原名张海山锐线体）" panose="02010604000000000000" pitchFamily="2" charset="-122"/>
            </a:endParaRPr>
          </a:p>
        </p:txBody>
      </p:sp>
      <p:sp>
        <p:nvSpPr>
          <p:cNvPr id="24" name="矩形: 圆角 23">
            <a:extLst>
              <a:ext uri="{FF2B5EF4-FFF2-40B4-BE49-F238E27FC236}">
                <a16:creationId xmlns:a16="http://schemas.microsoft.com/office/drawing/2014/main" xmlns="" id="{6A9A71BD-8840-49AA-9F7D-6173A20CEFC4}"/>
              </a:ext>
            </a:extLst>
          </p:cNvPr>
          <p:cNvSpPr/>
          <p:nvPr/>
        </p:nvSpPr>
        <p:spPr>
          <a:xfrm>
            <a:off x="8847220" y="3881972"/>
            <a:ext cx="2582779" cy="665964"/>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xmlns="" id="{B1989190-F0D2-4C2D-8FDD-7B942DB8FB22}"/>
              </a:ext>
            </a:extLst>
          </p:cNvPr>
          <p:cNvSpPr/>
          <p:nvPr/>
        </p:nvSpPr>
        <p:spPr>
          <a:xfrm>
            <a:off x="8847219" y="5096561"/>
            <a:ext cx="2582779" cy="665964"/>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xmlns="" id="{08C857A9-3B11-439A-BC7C-C5FB177290E0}"/>
              </a:ext>
            </a:extLst>
          </p:cNvPr>
          <p:cNvSpPr txBox="1"/>
          <p:nvPr/>
        </p:nvSpPr>
        <p:spPr>
          <a:xfrm>
            <a:off x="9071809" y="3944508"/>
            <a:ext cx="2125579" cy="523220"/>
          </a:xfrm>
          <a:prstGeom prst="rect">
            <a:avLst/>
          </a:prstGeom>
          <a:noFill/>
        </p:spPr>
        <p:txBody>
          <a:bodyPr wrap="square" rtlCol="0">
            <a:spAutoFit/>
          </a:bodyPr>
          <a:lstStyle/>
          <a:p>
            <a:pPr algn="ctr"/>
            <a:r>
              <a:rPr lang="zh-CN" altLang="en-US" sz="2800" dirty="0">
                <a:solidFill>
                  <a:schemeClr val="bg2">
                    <a:lumMod val="10000"/>
                  </a:schemeClr>
                </a:solidFill>
                <a:latin typeface="逼格锐线体简4.0(原名张海山锐线体）" panose="02010604000000000000" pitchFamily="2" charset="-122"/>
                <a:ea typeface="逼格锐线体简4.0(原名张海山锐线体）" panose="02010604000000000000" pitchFamily="2" charset="-122"/>
              </a:rPr>
              <a:t>课题目标</a:t>
            </a:r>
            <a:endParaRPr lang="zh-CN" altLang="en-US" sz="2800" dirty="0">
              <a:solidFill>
                <a:schemeClr val="bg2">
                  <a:lumMod val="10000"/>
                </a:schemeClr>
              </a:solidFill>
              <a:latin typeface="逼格锐线体简4.0(原名张海山锐线体）" panose="02010604000000000000" pitchFamily="2" charset="-122"/>
              <a:ea typeface="逼格锐线体简4.0(原名张海山锐线体）" panose="02010604000000000000" pitchFamily="2" charset="-122"/>
            </a:endParaRPr>
          </a:p>
        </p:txBody>
      </p:sp>
      <p:sp>
        <p:nvSpPr>
          <p:cNvPr id="28" name="文本框 27">
            <a:extLst>
              <a:ext uri="{FF2B5EF4-FFF2-40B4-BE49-F238E27FC236}">
                <a16:creationId xmlns:a16="http://schemas.microsoft.com/office/drawing/2014/main" xmlns="" id="{848A0CDC-CB58-4B32-8DF7-019AE617107A}"/>
              </a:ext>
            </a:extLst>
          </p:cNvPr>
          <p:cNvSpPr txBox="1"/>
          <p:nvPr/>
        </p:nvSpPr>
        <p:spPr>
          <a:xfrm>
            <a:off x="9071808" y="5167933"/>
            <a:ext cx="2125579" cy="523220"/>
          </a:xfrm>
          <a:prstGeom prst="rect">
            <a:avLst/>
          </a:prstGeom>
          <a:noFill/>
        </p:spPr>
        <p:txBody>
          <a:bodyPr wrap="square" rtlCol="0">
            <a:spAutoFit/>
          </a:bodyPr>
          <a:lstStyle/>
          <a:p>
            <a:pPr algn="ctr"/>
            <a:r>
              <a:rPr lang="zh-CN" altLang="en-US" sz="2800" dirty="0" smtClean="0">
                <a:solidFill>
                  <a:schemeClr val="bg2">
                    <a:lumMod val="10000"/>
                  </a:schemeClr>
                </a:solidFill>
                <a:latin typeface="逼格锐线体简4.0(原名张海山锐线体）" panose="02010604000000000000" pitchFamily="2" charset="-122"/>
                <a:ea typeface="逼格锐线体简4.0(原名张海山锐线体）" panose="02010604000000000000" pitchFamily="2" charset="-122"/>
              </a:rPr>
              <a:t>课题功能</a:t>
            </a:r>
            <a:endParaRPr lang="zh-CN" altLang="en-US" sz="2800" dirty="0">
              <a:solidFill>
                <a:schemeClr val="bg2">
                  <a:lumMod val="10000"/>
                </a:schemeClr>
              </a:solidFill>
              <a:latin typeface="逼格锐线体简4.0(原名张海山锐线体）" panose="02010604000000000000" pitchFamily="2" charset="-122"/>
              <a:ea typeface="逼格锐线体简4.0(原名张海山锐线体）" panose="02010604000000000000" pitchFamily="2" charset="-122"/>
            </a:endParaRPr>
          </a:p>
        </p:txBody>
      </p:sp>
      <p:sp>
        <p:nvSpPr>
          <p:cNvPr id="15" name="KSO_Shape">
            <a:extLst>
              <a:ext uri="{FF2B5EF4-FFF2-40B4-BE49-F238E27FC236}">
                <a16:creationId xmlns:a16="http://schemas.microsoft.com/office/drawing/2014/main" xmlns="" id="{ECEB0291-B22F-4DC6-A790-35D3D99367E6}"/>
              </a:ext>
            </a:extLst>
          </p:cNvPr>
          <p:cNvSpPr>
            <a:spLocks/>
          </p:cNvSpPr>
          <p:nvPr/>
        </p:nvSpPr>
        <p:spPr bwMode="auto">
          <a:xfrm>
            <a:off x="2743201" y="649578"/>
            <a:ext cx="733280" cy="809466"/>
          </a:xfrm>
          <a:custGeom>
            <a:avLst/>
            <a:gdLst>
              <a:gd name="T0" fmla="*/ 737437 w 443"/>
              <a:gd name="T1" fmla="*/ 898744 h 619"/>
              <a:gd name="T2" fmla="*/ 737437 w 443"/>
              <a:gd name="T3" fmla="*/ 898744 h 619"/>
              <a:gd name="T4" fmla="*/ 224059 w 443"/>
              <a:gd name="T5" fmla="*/ 898744 h 619"/>
              <a:gd name="T6" fmla="*/ 193605 w 443"/>
              <a:gd name="T7" fmla="*/ 942373 h 619"/>
              <a:gd name="T8" fmla="*/ 224059 w 443"/>
              <a:gd name="T9" fmla="*/ 1029629 h 619"/>
              <a:gd name="T10" fmla="*/ 737437 w 443"/>
              <a:gd name="T11" fmla="*/ 1029629 h 619"/>
              <a:gd name="T12" fmla="*/ 767892 w 443"/>
              <a:gd name="T13" fmla="*/ 942373 h 619"/>
              <a:gd name="T14" fmla="*/ 737437 w 443"/>
              <a:gd name="T15" fmla="*/ 898744 h 619"/>
              <a:gd name="T16" fmla="*/ 737437 w 443"/>
              <a:gd name="T17" fmla="*/ 1241954 h 619"/>
              <a:gd name="T18" fmla="*/ 737437 w 443"/>
              <a:gd name="T19" fmla="*/ 1241954 h 619"/>
              <a:gd name="T20" fmla="*/ 224059 w 443"/>
              <a:gd name="T21" fmla="*/ 1241954 h 619"/>
              <a:gd name="T22" fmla="*/ 193605 w 443"/>
              <a:gd name="T23" fmla="*/ 1285582 h 619"/>
              <a:gd name="T24" fmla="*/ 224059 w 443"/>
              <a:gd name="T25" fmla="*/ 1369931 h 619"/>
              <a:gd name="T26" fmla="*/ 737437 w 443"/>
              <a:gd name="T27" fmla="*/ 1369931 h 619"/>
              <a:gd name="T28" fmla="*/ 767892 w 443"/>
              <a:gd name="T29" fmla="*/ 1285582 h 619"/>
              <a:gd name="T30" fmla="*/ 737437 w 443"/>
              <a:gd name="T31" fmla="*/ 1241954 h 619"/>
              <a:gd name="T32" fmla="*/ 737437 w 443"/>
              <a:gd name="T33" fmla="*/ 558443 h 619"/>
              <a:gd name="T34" fmla="*/ 737437 w 443"/>
              <a:gd name="T35" fmla="*/ 558443 h 619"/>
              <a:gd name="T36" fmla="*/ 224059 w 443"/>
              <a:gd name="T37" fmla="*/ 558443 h 619"/>
              <a:gd name="T38" fmla="*/ 193605 w 443"/>
              <a:gd name="T39" fmla="*/ 599163 h 619"/>
              <a:gd name="T40" fmla="*/ 224059 w 443"/>
              <a:gd name="T41" fmla="*/ 686420 h 619"/>
              <a:gd name="T42" fmla="*/ 737437 w 443"/>
              <a:gd name="T43" fmla="*/ 686420 h 619"/>
              <a:gd name="T44" fmla="*/ 767892 w 443"/>
              <a:gd name="T45" fmla="*/ 599163 h 619"/>
              <a:gd name="T46" fmla="*/ 737437 w 443"/>
              <a:gd name="T47" fmla="*/ 558443 h 619"/>
              <a:gd name="T48" fmla="*/ 767892 w 443"/>
              <a:gd name="T49" fmla="*/ 84348 h 619"/>
              <a:gd name="T50" fmla="*/ 767892 w 443"/>
              <a:gd name="T51" fmla="*/ 84348 h 619"/>
              <a:gd name="T52" fmla="*/ 767892 w 443"/>
              <a:gd name="T53" fmla="*/ 0 h 619"/>
              <a:gd name="T54" fmla="*/ 704808 w 443"/>
              <a:gd name="T55" fmla="*/ 0 h 619"/>
              <a:gd name="T56" fmla="*/ 704808 w 443"/>
              <a:gd name="T57" fmla="*/ 84348 h 619"/>
              <a:gd name="T58" fmla="*/ 513378 w 443"/>
              <a:gd name="T59" fmla="*/ 84348 h 619"/>
              <a:gd name="T60" fmla="*/ 513378 w 443"/>
              <a:gd name="T61" fmla="*/ 0 h 619"/>
              <a:gd name="T62" fmla="*/ 448118 w 443"/>
              <a:gd name="T63" fmla="*/ 0 h 619"/>
              <a:gd name="T64" fmla="*/ 448118 w 443"/>
              <a:gd name="T65" fmla="*/ 84348 h 619"/>
              <a:gd name="T66" fmla="*/ 256689 w 443"/>
              <a:gd name="T67" fmla="*/ 84348 h 619"/>
              <a:gd name="T68" fmla="*/ 256689 w 443"/>
              <a:gd name="T69" fmla="*/ 0 h 619"/>
              <a:gd name="T70" fmla="*/ 193605 w 443"/>
              <a:gd name="T71" fmla="*/ 0 h 619"/>
              <a:gd name="T72" fmla="*/ 193605 w 443"/>
              <a:gd name="T73" fmla="*/ 84348 h 619"/>
              <a:gd name="T74" fmla="*/ 0 w 443"/>
              <a:gd name="T75" fmla="*/ 343210 h 619"/>
              <a:gd name="T76" fmla="*/ 0 w 443"/>
              <a:gd name="T77" fmla="*/ 1585164 h 619"/>
              <a:gd name="T78" fmla="*/ 193605 w 443"/>
              <a:gd name="T79" fmla="*/ 1797488 h 619"/>
              <a:gd name="T80" fmla="*/ 767892 w 443"/>
              <a:gd name="T81" fmla="*/ 1797488 h 619"/>
              <a:gd name="T82" fmla="*/ 961497 w 443"/>
              <a:gd name="T83" fmla="*/ 1585164 h 619"/>
              <a:gd name="T84" fmla="*/ 961497 w 443"/>
              <a:gd name="T85" fmla="*/ 343210 h 619"/>
              <a:gd name="T86" fmla="*/ 767892 w 443"/>
              <a:gd name="T87" fmla="*/ 84348 h 619"/>
              <a:gd name="T88" fmla="*/ 865782 w 443"/>
              <a:gd name="T89" fmla="*/ 1585164 h 619"/>
              <a:gd name="T90" fmla="*/ 865782 w 443"/>
              <a:gd name="T91" fmla="*/ 1585164 h 619"/>
              <a:gd name="T92" fmla="*/ 767892 w 443"/>
              <a:gd name="T93" fmla="*/ 1713140 h 619"/>
              <a:gd name="T94" fmla="*/ 193605 w 443"/>
              <a:gd name="T95" fmla="*/ 1713140 h 619"/>
              <a:gd name="T96" fmla="*/ 95715 w 443"/>
              <a:gd name="T97" fmla="*/ 1585164 h 619"/>
              <a:gd name="T98" fmla="*/ 95715 w 443"/>
              <a:gd name="T99" fmla="*/ 343210 h 619"/>
              <a:gd name="T100" fmla="*/ 193605 w 443"/>
              <a:gd name="T101" fmla="*/ 215233 h 619"/>
              <a:gd name="T102" fmla="*/ 767892 w 443"/>
              <a:gd name="T103" fmla="*/ 215233 h 619"/>
              <a:gd name="T104" fmla="*/ 865782 w 443"/>
              <a:gd name="T105" fmla="*/ 343210 h 619"/>
              <a:gd name="T106" fmla="*/ 865782 w 443"/>
              <a:gd name="T107" fmla="*/ 1585164 h 61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3" h="619">
                <a:moveTo>
                  <a:pt x="339" y="309"/>
                </a:moveTo>
                <a:lnTo>
                  <a:pt x="339" y="309"/>
                </a:lnTo>
                <a:cubicBezTo>
                  <a:pt x="103" y="309"/>
                  <a:pt x="103" y="309"/>
                  <a:pt x="103" y="309"/>
                </a:cubicBezTo>
                <a:cubicBezTo>
                  <a:pt x="89" y="309"/>
                  <a:pt x="89" y="324"/>
                  <a:pt x="89" y="324"/>
                </a:cubicBezTo>
                <a:cubicBezTo>
                  <a:pt x="89" y="339"/>
                  <a:pt x="89" y="354"/>
                  <a:pt x="103" y="354"/>
                </a:cubicBezTo>
                <a:cubicBezTo>
                  <a:pt x="339" y="354"/>
                  <a:pt x="339" y="354"/>
                  <a:pt x="339" y="354"/>
                </a:cubicBezTo>
                <a:cubicBezTo>
                  <a:pt x="353" y="354"/>
                  <a:pt x="353" y="339"/>
                  <a:pt x="353" y="324"/>
                </a:cubicBezTo>
                <a:cubicBezTo>
                  <a:pt x="353" y="324"/>
                  <a:pt x="353" y="309"/>
                  <a:pt x="339" y="309"/>
                </a:cubicBezTo>
                <a:close/>
                <a:moveTo>
                  <a:pt x="339" y="427"/>
                </a:moveTo>
                <a:lnTo>
                  <a:pt x="339" y="427"/>
                </a:lnTo>
                <a:cubicBezTo>
                  <a:pt x="103" y="427"/>
                  <a:pt x="103" y="427"/>
                  <a:pt x="103" y="427"/>
                </a:cubicBezTo>
                <a:cubicBezTo>
                  <a:pt x="89" y="427"/>
                  <a:pt x="89" y="442"/>
                  <a:pt x="89" y="442"/>
                </a:cubicBezTo>
                <a:cubicBezTo>
                  <a:pt x="89" y="457"/>
                  <a:pt x="89" y="471"/>
                  <a:pt x="103" y="471"/>
                </a:cubicBezTo>
                <a:cubicBezTo>
                  <a:pt x="339" y="471"/>
                  <a:pt x="339" y="471"/>
                  <a:pt x="339" y="471"/>
                </a:cubicBezTo>
                <a:cubicBezTo>
                  <a:pt x="353" y="471"/>
                  <a:pt x="353" y="457"/>
                  <a:pt x="353" y="442"/>
                </a:cubicBezTo>
                <a:cubicBezTo>
                  <a:pt x="353" y="442"/>
                  <a:pt x="353" y="427"/>
                  <a:pt x="339" y="427"/>
                </a:cubicBezTo>
                <a:close/>
                <a:moveTo>
                  <a:pt x="339" y="192"/>
                </a:moveTo>
                <a:lnTo>
                  <a:pt x="339" y="192"/>
                </a:lnTo>
                <a:cubicBezTo>
                  <a:pt x="103" y="192"/>
                  <a:pt x="103" y="192"/>
                  <a:pt x="103" y="192"/>
                </a:cubicBezTo>
                <a:cubicBezTo>
                  <a:pt x="89" y="192"/>
                  <a:pt x="89" y="206"/>
                  <a:pt x="89" y="206"/>
                </a:cubicBezTo>
                <a:cubicBezTo>
                  <a:pt x="89" y="221"/>
                  <a:pt x="89" y="236"/>
                  <a:pt x="103" y="236"/>
                </a:cubicBezTo>
                <a:cubicBezTo>
                  <a:pt x="339" y="236"/>
                  <a:pt x="339" y="236"/>
                  <a:pt x="339" y="236"/>
                </a:cubicBezTo>
                <a:cubicBezTo>
                  <a:pt x="353" y="236"/>
                  <a:pt x="353" y="221"/>
                  <a:pt x="353" y="206"/>
                </a:cubicBezTo>
                <a:cubicBezTo>
                  <a:pt x="353" y="206"/>
                  <a:pt x="353" y="192"/>
                  <a:pt x="339" y="192"/>
                </a:cubicBezTo>
                <a:close/>
                <a:moveTo>
                  <a:pt x="353" y="29"/>
                </a:moveTo>
                <a:lnTo>
                  <a:pt x="353" y="29"/>
                </a:lnTo>
                <a:cubicBezTo>
                  <a:pt x="353" y="0"/>
                  <a:pt x="353" y="0"/>
                  <a:pt x="353" y="0"/>
                </a:cubicBezTo>
                <a:cubicBezTo>
                  <a:pt x="324" y="0"/>
                  <a:pt x="324" y="0"/>
                  <a:pt x="324" y="0"/>
                </a:cubicBezTo>
                <a:cubicBezTo>
                  <a:pt x="324" y="29"/>
                  <a:pt x="324" y="29"/>
                  <a:pt x="324" y="29"/>
                </a:cubicBezTo>
                <a:cubicBezTo>
                  <a:pt x="236" y="29"/>
                  <a:pt x="236" y="29"/>
                  <a:pt x="236" y="29"/>
                </a:cubicBezTo>
                <a:cubicBezTo>
                  <a:pt x="236" y="0"/>
                  <a:pt x="236" y="0"/>
                  <a:pt x="236" y="0"/>
                </a:cubicBezTo>
                <a:cubicBezTo>
                  <a:pt x="206" y="0"/>
                  <a:pt x="206" y="0"/>
                  <a:pt x="206" y="0"/>
                </a:cubicBezTo>
                <a:cubicBezTo>
                  <a:pt x="206" y="29"/>
                  <a:pt x="206" y="29"/>
                  <a:pt x="206" y="29"/>
                </a:cubicBezTo>
                <a:cubicBezTo>
                  <a:pt x="118" y="29"/>
                  <a:pt x="118" y="29"/>
                  <a:pt x="118" y="29"/>
                </a:cubicBezTo>
                <a:cubicBezTo>
                  <a:pt x="118" y="0"/>
                  <a:pt x="118" y="0"/>
                  <a:pt x="118" y="0"/>
                </a:cubicBezTo>
                <a:cubicBezTo>
                  <a:pt x="89" y="0"/>
                  <a:pt x="89" y="0"/>
                  <a:pt x="89" y="0"/>
                </a:cubicBezTo>
                <a:cubicBezTo>
                  <a:pt x="89" y="29"/>
                  <a:pt x="89" y="29"/>
                  <a:pt x="89" y="29"/>
                </a:cubicBezTo>
                <a:cubicBezTo>
                  <a:pt x="44" y="29"/>
                  <a:pt x="0" y="74"/>
                  <a:pt x="0" y="118"/>
                </a:cubicBezTo>
                <a:cubicBezTo>
                  <a:pt x="0" y="545"/>
                  <a:pt x="0" y="545"/>
                  <a:pt x="0" y="545"/>
                </a:cubicBezTo>
                <a:cubicBezTo>
                  <a:pt x="0" y="589"/>
                  <a:pt x="44" y="618"/>
                  <a:pt x="89" y="618"/>
                </a:cubicBezTo>
                <a:cubicBezTo>
                  <a:pt x="353" y="618"/>
                  <a:pt x="353" y="618"/>
                  <a:pt x="353" y="618"/>
                </a:cubicBezTo>
                <a:cubicBezTo>
                  <a:pt x="398" y="618"/>
                  <a:pt x="442" y="589"/>
                  <a:pt x="442" y="545"/>
                </a:cubicBezTo>
                <a:cubicBezTo>
                  <a:pt x="442" y="118"/>
                  <a:pt x="442" y="118"/>
                  <a:pt x="442" y="118"/>
                </a:cubicBezTo>
                <a:cubicBezTo>
                  <a:pt x="442" y="74"/>
                  <a:pt x="398" y="29"/>
                  <a:pt x="353" y="29"/>
                </a:cubicBezTo>
                <a:close/>
                <a:moveTo>
                  <a:pt x="398" y="545"/>
                </a:moveTo>
                <a:lnTo>
                  <a:pt x="398" y="545"/>
                </a:lnTo>
                <a:cubicBezTo>
                  <a:pt x="398" y="559"/>
                  <a:pt x="383" y="589"/>
                  <a:pt x="353" y="589"/>
                </a:cubicBezTo>
                <a:cubicBezTo>
                  <a:pt x="89" y="589"/>
                  <a:pt x="89" y="589"/>
                  <a:pt x="89" y="589"/>
                </a:cubicBezTo>
                <a:cubicBezTo>
                  <a:pt x="59" y="589"/>
                  <a:pt x="44" y="559"/>
                  <a:pt x="44" y="545"/>
                </a:cubicBezTo>
                <a:cubicBezTo>
                  <a:pt x="44" y="118"/>
                  <a:pt x="44" y="118"/>
                  <a:pt x="44" y="118"/>
                </a:cubicBezTo>
                <a:cubicBezTo>
                  <a:pt x="44" y="88"/>
                  <a:pt x="59" y="74"/>
                  <a:pt x="89" y="74"/>
                </a:cubicBezTo>
                <a:cubicBezTo>
                  <a:pt x="353" y="74"/>
                  <a:pt x="353" y="74"/>
                  <a:pt x="353" y="74"/>
                </a:cubicBezTo>
                <a:cubicBezTo>
                  <a:pt x="383" y="74"/>
                  <a:pt x="398" y="88"/>
                  <a:pt x="398" y="118"/>
                </a:cubicBezTo>
                <a:lnTo>
                  <a:pt x="398" y="545"/>
                </a:lnTo>
                <a:close/>
              </a:path>
            </a:pathLst>
          </a:custGeom>
          <a:solidFill>
            <a:schemeClr val="bg1"/>
          </a:solidFill>
          <a:ln>
            <a:noFill/>
          </a:ln>
          <a:extLst/>
        </p:spPr>
        <p:txBody>
          <a:bodyPr wrap="none" lIns="121908" tIns="60955" rIns="121908" bIns="60955"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896" y="2625862"/>
            <a:ext cx="5600337" cy="3350868"/>
          </a:xfrm>
          <a:prstGeom prst="rect">
            <a:avLst/>
          </a:prstGeom>
        </p:spPr>
      </p:pic>
    </p:spTree>
    <p:extLst>
      <p:ext uri="{BB962C8B-B14F-4D97-AF65-F5344CB8AC3E}">
        <p14:creationId xmlns:p14="http://schemas.microsoft.com/office/powerpoint/2010/main" val="172354835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8CEDB762-88AD-40D8-A6E1-6CE54E030FF2}"/>
              </a:ext>
            </a:extLst>
          </p:cNvPr>
          <p:cNvCxnSpPr>
            <a:cxnSpLocks/>
          </p:cNvCxnSpPr>
          <p:nvPr/>
        </p:nvCxnSpPr>
        <p:spPr>
          <a:xfrm flipV="1">
            <a:off x="10137600" y="-160420"/>
            <a:ext cx="0" cy="7636042"/>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7" name="矩形: 圆角 6">
            <a:extLst>
              <a:ext uri="{FF2B5EF4-FFF2-40B4-BE49-F238E27FC236}">
                <a16:creationId xmlns:a16="http://schemas.microsoft.com/office/drawing/2014/main" xmlns="" id="{9942394F-1993-4CC0-ABED-F4B09544D782}"/>
              </a:ext>
            </a:extLst>
          </p:cNvPr>
          <p:cNvSpPr/>
          <p:nvPr/>
        </p:nvSpPr>
        <p:spPr>
          <a:xfrm>
            <a:off x="8847221" y="444145"/>
            <a:ext cx="2582779" cy="665964"/>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xmlns="" id="{248090CB-8159-40B7-BE16-7AEE29E3FBD1}"/>
              </a:ext>
            </a:extLst>
          </p:cNvPr>
          <p:cNvSpPr txBox="1"/>
          <p:nvPr/>
        </p:nvSpPr>
        <p:spPr>
          <a:xfrm>
            <a:off x="9368589" y="513348"/>
            <a:ext cx="1909010" cy="523220"/>
          </a:xfrm>
          <a:prstGeom prst="rect">
            <a:avLst/>
          </a:prstGeom>
          <a:noFill/>
        </p:spPr>
        <p:txBody>
          <a:bodyPr wrap="square" rtlCol="0">
            <a:spAutoFit/>
          </a:bodyPr>
          <a:lstStyle/>
          <a:p>
            <a:r>
              <a:rPr lang="zh-CN" altLang="en-US" sz="2800" dirty="0" smtClean="0">
                <a:latin typeface="逼格锐线体简4.0(原名张海山锐线体）" panose="02010604000000000000" pitchFamily="2" charset="-122"/>
                <a:ea typeface="逼格锐线体简4.0(原名张海山锐线体）" panose="02010604000000000000" pitchFamily="2" charset="-122"/>
              </a:rPr>
              <a:t>进度安排</a:t>
            </a:r>
            <a:endParaRPr lang="zh-CN" altLang="en-US" sz="2800" dirty="0">
              <a:latin typeface="逼格锐线体简4.0(原名张海山锐线体）" panose="02010604000000000000" pitchFamily="2" charset="-122"/>
              <a:ea typeface="逼格锐线体简4.0(原名张海山锐线体）" panose="02010604000000000000" pitchFamily="2" charset="-122"/>
            </a:endParaRPr>
          </a:p>
        </p:txBody>
      </p:sp>
      <p:sp>
        <p:nvSpPr>
          <p:cNvPr id="9" name="KSO_Shape">
            <a:extLst>
              <a:ext uri="{FF2B5EF4-FFF2-40B4-BE49-F238E27FC236}">
                <a16:creationId xmlns:a16="http://schemas.microsoft.com/office/drawing/2014/main" xmlns="" id="{FD501115-B3A2-410A-884D-345561BEAAE1}"/>
              </a:ext>
            </a:extLst>
          </p:cNvPr>
          <p:cNvSpPr>
            <a:spLocks noChangeAspect="1"/>
          </p:cNvSpPr>
          <p:nvPr/>
        </p:nvSpPr>
        <p:spPr>
          <a:xfrm>
            <a:off x="286927" y="1492020"/>
            <a:ext cx="8940801" cy="4889501"/>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5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5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6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60779 w 43671952"/>
              <a:gd name="connsiteY1094" fmla="*/ 19047272 h 23902640"/>
              <a:gd name="connsiteX1095" fmla="*/ 20160783 w 43671952"/>
              <a:gd name="connsiteY1095" fmla="*/ 18973452 h 23902640"/>
              <a:gd name="connsiteX1096" fmla="*/ 20184591 w 43671952"/>
              <a:gd name="connsiteY1096" fmla="*/ 18804384 h 23902640"/>
              <a:gd name="connsiteX1097" fmla="*/ 2015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57975 w 43671952"/>
              <a:gd name="connsiteY1526" fmla="*/ 15002827 h 23902640"/>
              <a:gd name="connsiteX1527" fmla="*/ 2016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5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5" fmla="*/ 24498211 w 43671952"/>
              <a:gd name="connsiteY2015" fmla="*/ 13962460 h 23902640"/>
              <a:gd name="connsiteX2016" fmla="*/ 24475351 w 43671952"/>
              <a:gd name="connsiteY2016"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6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5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5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5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5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5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5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5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5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5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5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6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58063 w 43671952"/>
              <a:gd name="connsiteY7184" fmla="*/ 5447354 h 23902640"/>
              <a:gd name="connsiteX7185" fmla="*/ 2015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6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5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5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57728"/>
                </a:cubicBezTo>
                <a:cubicBezTo>
                  <a:pt x="24493579" y="20145028"/>
                  <a:pt x="24531679" y="20106136"/>
                  <a:pt x="24569779" y="20119628"/>
                </a:cubicBezTo>
                <a:cubicBezTo>
                  <a:pt x="24590679" y="2015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5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6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6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6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59191" y="19167924"/>
                  <a:pt x="20096483" y="19173480"/>
                </a:cubicBezTo>
                <a:cubicBezTo>
                  <a:pt x="20075847" y="19155224"/>
                  <a:pt x="20095691" y="19134584"/>
                  <a:pt x="20115535" y="19106804"/>
                </a:cubicBezTo>
                <a:lnTo>
                  <a:pt x="20160779" y="19047272"/>
                </a:lnTo>
                <a:cubicBezTo>
                  <a:pt x="20172683" y="19023856"/>
                  <a:pt x="20157209" y="19013536"/>
                  <a:pt x="20160783" y="18973452"/>
                </a:cubicBezTo>
                <a:cubicBezTo>
                  <a:pt x="20164355" y="18933368"/>
                  <a:pt x="20221107" y="18876220"/>
                  <a:pt x="20184591" y="18804384"/>
                </a:cubicBezTo>
                <a:cubicBezTo>
                  <a:pt x="20151255" y="18787716"/>
                  <a:pt x="20170305" y="18868676"/>
                  <a:pt x="2015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6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6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57975" y="15002827"/>
                </a:moveTo>
                <a:lnTo>
                  <a:pt x="20165595" y="15025687"/>
                </a:lnTo>
                <a:cubicBezTo>
                  <a:pt x="2016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5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6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5"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6738"/>
                  <a:pt x="14137659" y="12016738"/>
                </a:cubicBezTo>
                <a:cubicBezTo>
                  <a:pt x="14125037" y="12016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5787"/>
                  <a:pt x="18194591" y="12015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5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5"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5"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6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5"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5"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61035" y="8524198"/>
                  <a:pt x="2015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54715" y="8222045"/>
                  <a:pt x="20162687" y="8219206"/>
                  <a:pt x="20174191" y="8224959"/>
                </a:cubicBezTo>
                <a:cubicBezTo>
                  <a:pt x="20211113" y="8243420"/>
                  <a:pt x="2016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6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5"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6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6"/>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5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5"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5"/>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6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6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6896"/>
                  <a:pt x="13247279" y="2029115"/>
                  <a:pt x="13260700" y="2033590"/>
                </a:cubicBezTo>
                <a:cubicBezTo>
                  <a:pt x="13261090" y="2033522"/>
                  <a:pt x="13309622" y="2027471"/>
                  <a:pt x="13317849" y="2020888"/>
                </a:cubicBezTo>
                <a:cubicBezTo>
                  <a:pt x="13323808" y="2016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6"/>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5"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5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5"/>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5"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6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5"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5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6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58063" y="5447354"/>
                </a:lnTo>
                <a:lnTo>
                  <a:pt x="2015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6"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5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5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5"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5"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5"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5"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51"/>
                  <a:pt x="12016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5"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5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solidFill>
            <a:schemeClr val="bg1">
              <a:lumMod val="75000"/>
            </a:schemeClr>
          </a:solidFill>
          <a:ln w="635">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4" name="直接连接符 3">
            <a:extLst>
              <a:ext uri="{FF2B5EF4-FFF2-40B4-BE49-F238E27FC236}">
                <a16:creationId xmlns:a16="http://schemas.microsoft.com/office/drawing/2014/main" xmlns="" id="{C6FE2C75-E0AF-47E9-86D3-10FB5607DAB8}"/>
              </a:ext>
            </a:extLst>
          </p:cNvPr>
          <p:cNvCxnSpPr>
            <a:cxnSpLocks/>
          </p:cNvCxnSpPr>
          <p:nvPr/>
        </p:nvCxnSpPr>
        <p:spPr>
          <a:xfrm>
            <a:off x="6657475" y="2334126"/>
            <a:ext cx="3480125" cy="0"/>
          </a:xfrm>
          <a:prstGeom prst="line">
            <a:avLst/>
          </a:prstGeom>
          <a:ln w="19050"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0C93DF51-BA14-4B2F-80DE-DA768D6D360F}"/>
              </a:ext>
            </a:extLst>
          </p:cNvPr>
          <p:cNvCxnSpPr>
            <a:cxnSpLocks/>
          </p:cNvCxnSpPr>
          <p:nvPr/>
        </p:nvCxnSpPr>
        <p:spPr>
          <a:xfrm>
            <a:off x="3136842" y="3050352"/>
            <a:ext cx="7116660" cy="0"/>
          </a:xfrm>
          <a:prstGeom prst="line">
            <a:avLst/>
          </a:prstGeom>
          <a:ln w="19050"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61A68C86-E66D-4FBD-AE32-ACA2356EFC66}"/>
              </a:ext>
            </a:extLst>
          </p:cNvPr>
          <p:cNvCxnSpPr>
            <a:cxnSpLocks/>
          </p:cNvCxnSpPr>
          <p:nvPr/>
        </p:nvCxnSpPr>
        <p:spPr>
          <a:xfrm>
            <a:off x="4513916" y="4662922"/>
            <a:ext cx="5520756" cy="0"/>
          </a:xfrm>
          <a:prstGeom prst="line">
            <a:avLst/>
          </a:prstGeom>
          <a:ln w="19050"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FE234597-D618-460C-A12C-FD3E9B5C6204}"/>
              </a:ext>
            </a:extLst>
          </p:cNvPr>
          <p:cNvCxnSpPr>
            <a:cxnSpLocks/>
          </p:cNvCxnSpPr>
          <p:nvPr/>
        </p:nvCxnSpPr>
        <p:spPr>
          <a:xfrm>
            <a:off x="3827952" y="3936771"/>
            <a:ext cx="6226488" cy="0"/>
          </a:xfrm>
          <a:prstGeom prst="line">
            <a:avLst/>
          </a:prstGeom>
          <a:ln w="19050"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xmlns="" id="{4FCA8BE9-C38C-4A59-8827-4001727CE097}"/>
              </a:ext>
            </a:extLst>
          </p:cNvPr>
          <p:cNvSpPr txBox="1"/>
          <p:nvPr/>
        </p:nvSpPr>
        <p:spPr>
          <a:xfrm>
            <a:off x="6695172" y="1951379"/>
            <a:ext cx="3301566" cy="400110"/>
          </a:xfrm>
          <a:prstGeom prst="rect">
            <a:avLst/>
          </a:prstGeom>
          <a:noFill/>
        </p:spPr>
        <p:txBody>
          <a:bodyPr wrap="square" rtlCol="0">
            <a:spAutoFit/>
          </a:bodyPr>
          <a:lstStyle/>
          <a:p>
            <a:pPr algn="ct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实验环境搭建</a:t>
            </a:r>
            <a:endPar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29" name="文本框 28">
            <a:extLst>
              <a:ext uri="{FF2B5EF4-FFF2-40B4-BE49-F238E27FC236}">
                <a16:creationId xmlns:a16="http://schemas.microsoft.com/office/drawing/2014/main" xmlns="" id="{026B6973-C9D2-4C93-A583-B569B7C76AEB}"/>
              </a:ext>
            </a:extLst>
          </p:cNvPr>
          <p:cNvSpPr txBox="1"/>
          <p:nvPr/>
        </p:nvSpPr>
        <p:spPr>
          <a:xfrm>
            <a:off x="4513916" y="4262812"/>
            <a:ext cx="5482823" cy="400110"/>
          </a:xfrm>
          <a:prstGeom prst="rect">
            <a:avLst/>
          </a:prstGeom>
          <a:noFill/>
        </p:spPr>
        <p:txBody>
          <a:bodyPr wrap="square" rtlCol="0">
            <a:spAutoFit/>
          </a:bodyPr>
          <a:lstStyle/>
          <a:p>
            <a:pPr algn="ct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测试代码，搭建虚拟网络，虚拟网络重构实验</a:t>
            </a:r>
            <a:endPar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30" name="文本框 29">
            <a:extLst>
              <a:ext uri="{FF2B5EF4-FFF2-40B4-BE49-F238E27FC236}">
                <a16:creationId xmlns:a16="http://schemas.microsoft.com/office/drawing/2014/main" xmlns="" id="{D369BE50-D8CD-4E3B-BAA6-37B77CC48048}"/>
              </a:ext>
            </a:extLst>
          </p:cNvPr>
          <p:cNvSpPr txBox="1"/>
          <p:nvPr/>
        </p:nvSpPr>
        <p:spPr>
          <a:xfrm>
            <a:off x="3272668" y="2677643"/>
            <a:ext cx="6724070" cy="400110"/>
          </a:xfrm>
          <a:prstGeom prst="rect">
            <a:avLst/>
          </a:prstGeom>
          <a:noFill/>
        </p:spPr>
        <p:txBody>
          <a:bodyPr wrap="square" rtlCol="0">
            <a:spAutoFit/>
          </a:bodyPr>
          <a:lstStyle/>
          <a:p>
            <a:pPr algn="ct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了解</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基本操作，阅读源码，熟悉实现原理</a:t>
            </a:r>
            <a:endPar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34" name="location_115262">
            <a:extLst>
              <a:ext uri="{FF2B5EF4-FFF2-40B4-BE49-F238E27FC236}">
                <a16:creationId xmlns:a16="http://schemas.microsoft.com/office/drawing/2014/main" xmlns="" id="{B8A23679-915D-4073-82D8-3C2F6152526C}"/>
              </a:ext>
            </a:extLst>
          </p:cNvPr>
          <p:cNvSpPr>
            <a:spLocks noChangeAspect="1"/>
          </p:cNvSpPr>
          <p:nvPr/>
        </p:nvSpPr>
        <p:spPr bwMode="auto">
          <a:xfrm>
            <a:off x="2899769" y="2835828"/>
            <a:ext cx="233731" cy="309102"/>
          </a:xfrm>
          <a:custGeom>
            <a:avLst/>
            <a:gdLst>
              <a:gd name="connsiteX0" fmla="*/ 229409 w 458887"/>
              <a:gd name="connsiteY0" fmla="*/ 142825 h 606863"/>
              <a:gd name="connsiteX1" fmla="*/ 315852 w 458887"/>
              <a:gd name="connsiteY1" fmla="*/ 229056 h 606863"/>
              <a:gd name="connsiteX2" fmla="*/ 229409 w 458887"/>
              <a:gd name="connsiteY2" fmla="*/ 315287 h 606863"/>
              <a:gd name="connsiteX3" fmla="*/ 142966 w 458887"/>
              <a:gd name="connsiteY3" fmla="*/ 229056 h 606863"/>
              <a:gd name="connsiteX4" fmla="*/ 229409 w 458887"/>
              <a:gd name="connsiteY4" fmla="*/ 142825 h 606863"/>
              <a:gd name="connsiteX5" fmla="*/ 229443 w 458887"/>
              <a:gd name="connsiteY5" fmla="*/ 34756 h 606863"/>
              <a:gd name="connsiteX6" fmla="*/ 34808 w 458887"/>
              <a:gd name="connsiteY6" fmla="*/ 229103 h 606863"/>
              <a:gd name="connsiteX7" fmla="*/ 229443 w 458887"/>
              <a:gd name="connsiteY7" fmla="*/ 554794 h 606863"/>
              <a:gd name="connsiteX8" fmla="*/ 424079 w 458887"/>
              <a:gd name="connsiteY8" fmla="*/ 229103 h 606863"/>
              <a:gd name="connsiteX9" fmla="*/ 229443 w 458887"/>
              <a:gd name="connsiteY9" fmla="*/ 34756 h 606863"/>
              <a:gd name="connsiteX10" fmla="*/ 229443 w 458887"/>
              <a:gd name="connsiteY10" fmla="*/ 0 h 606863"/>
              <a:gd name="connsiteX11" fmla="*/ 458887 w 458887"/>
              <a:gd name="connsiteY11" fmla="*/ 229103 h 606863"/>
              <a:gd name="connsiteX12" fmla="*/ 349510 w 458887"/>
              <a:gd name="connsiteY12" fmla="*/ 458987 h 606863"/>
              <a:gd name="connsiteX13" fmla="*/ 242350 w 458887"/>
              <a:gd name="connsiteY13" fmla="*/ 592544 h 606863"/>
              <a:gd name="connsiteX14" fmla="*/ 229443 w 458887"/>
              <a:gd name="connsiteY14" fmla="*/ 606863 h 606863"/>
              <a:gd name="connsiteX15" fmla="*/ 216537 w 458887"/>
              <a:gd name="connsiteY15" fmla="*/ 592544 h 606863"/>
              <a:gd name="connsiteX16" fmla="*/ 109377 w 458887"/>
              <a:gd name="connsiteY16" fmla="*/ 458987 h 606863"/>
              <a:gd name="connsiteX17" fmla="*/ 0 w 458887"/>
              <a:gd name="connsiteY17" fmla="*/ 229103 h 606863"/>
              <a:gd name="connsiteX18" fmla="*/ 229443 w 458887"/>
              <a:gd name="connsiteY18"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887" h="606863">
                <a:moveTo>
                  <a:pt x="229409" y="142825"/>
                </a:moveTo>
                <a:cubicBezTo>
                  <a:pt x="277150" y="142825"/>
                  <a:pt x="315852" y="181432"/>
                  <a:pt x="315852" y="229056"/>
                </a:cubicBezTo>
                <a:cubicBezTo>
                  <a:pt x="315852" y="276680"/>
                  <a:pt x="277150" y="315287"/>
                  <a:pt x="229409" y="315287"/>
                </a:cubicBezTo>
                <a:cubicBezTo>
                  <a:pt x="181668" y="315287"/>
                  <a:pt x="142966" y="276680"/>
                  <a:pt x="142966" y="229056"/>
                </a:cubicBezTo>
                <a:cubicBezTo>
                  <a:pt x="142966" y="181432"/>
                  <a:pt x="181668" y="142825"/>
                  <a:pt x="229409" y="142825"/>
                </a:cubicBezTo>
                <a:close/>
                <a:moveTo>
                  <a:pt x="229443" y="34756"/>
                </a:moveTo>
                <a:cubicBezTo>
                  <a:pt x="122153" y="34756"/>
                  <a:pt x="34808" y="121841"/>
                  <a:pt x="34808" y="229103"/>
                </a:cubicBezTo>
                <a:cubicBezTo>
                  <a:pt x="34808" y="313455"/>
                  <a:pt x="165043" y="480596"/>
                  <a:pt x="229443" y="554794"/>
                </a:cubicBezTo>
                <a:cubicBezTo>
                  <a:pt x="293844" y="480596"/>
                  <a:pt x="424079" y="313325"/>
                  <a:pt x="424079" y="229103"/>
                </a:cubicBezTo>
                <a:cubicBezTo>
                  <a:pt x="424079" y="121841"/>
                  <a:pt x="336734" y="34756"/>
                  <a:pt x="229443" y="34756"/>
                </a:cubicBezTo>
                <a:close/>
                <a:moveTo>
                  <a:pt x="229443" y="0"/>
                </a:moveTo>
                <a:cubicBezTo>
                  <a:pt x="355898" y="0"/>
                  <a:pt x="458887" y="102706"/>
                  <a:pt x="458887" y="229103"/>
                </a:cubicBezTo>
                <a:cubicBezTo>
                  <a:pt x="458887" y="281302"/>
                  <a:pt x="422124" y="358625"/>
                  <a:pt x="349510" y="458987"/>
                </a:cubicBezTo>
                <a:cubicBezTo>
                  <a:pt x="296582" y="532274"/>
                  <a:pt x="242871" y="592023"/>
                  <a:pt x="242350" y="592544"/>
                </a:cubicBezTo>
                <a:lnTo>
                  <a:pt x="229443" y="606863"/>
                </a:lnTo>
                <a:lnTo>
                  <a:pt x="216537" y="592544"/>
                </a:lnTo>
                <a:cubicBezTo>
                  <a:pt x="216016" y="592023"/>
                  <a:pt x="162305" y="532274"/>
                  <a:pt x="109377" y="458987"/>
                </a:cubicBezTo>
                <a:cubicBezTo>
                  <a:pt x="36763" y="358625"/>
                  <a:pt x="0" y="281302"/>
                  <a:pt x="0" y="229103"/>
                </a:cubicBezTo>
                <a:cubicBezTo>
                  <a:pt x="0" y="102706"/>
                  <a:pt x="102989" y="0"/>
                  <a:pt x="229443" y="0"/>
                </a:cubicBezTo>
                <a:close/>
              </a:path>
            </a:pathLst>
          </a:custGeom>
          <a:solidFill>
            <a:srgbClr val="FFFF00"/>
          </a:solidFill>
          <a:ln>
            <a:noFill/>
          </a:ln>
        </p:spPr>
      </p:sp>
      <p:sp>
        <p:nvSpPr>
          <p:cNvPr id="35" name="location_115262">
            <a:extLst>
              <a:ext uri="{FF2B5EF4-FFF2-40B4-BE49-F238E27FC236}">
                <a16:creationId xmlns:a16="http://schemas.microsoft.com/office/drawing/2014/main" xmlns="" id="{B515BDD7-C81D-485E-B32E-BD3686CDA723}"/>
              </a:ext>
            </a:extLst>
          </p:cNvPr>
          <p:cNvSpPr>
            <a:spLocks noChangeAspect="1"/>
          </p:cNvSpPr>
          <p:nvPr/>
        </p:nvSpPr>
        <p:spPr bwMode="auto">
          <a:xfrm>
            <a:off x="3594221" y="3712042"/>
            <a:ext cx="233731" cy="309102"/>
          </a:xfrm>
          <a:custGeom>
            <a:avLst/>
            <a:gdLst>
              <a:gd name="connsiteX0" fmla="*/ 229409 w 458887"/>
              <a:gd name="connsiteY0" fmla="*/ 142825 h 606863"/>
              <a:gd name="connsiteX1" fmla="*/ 315852 w 458887"/>
              <a:gd name="connsiteY1" fmla="*/ 229056 h 606863"/>
              <a:gd name="connsiteX2" fmla="*/ 229409 w 458887"/>
              <a:gd name="connsiteY2" fmla="*/ 315287 h 606863"/>
              <a:gd name="connsiteX3" fmla="*/ 142966 w 458887"/>
              <a:gd name="connsiteY3" fmla="*/ 229056 h 606863"/>
              <a:gd name="connsiteX4" fmla="*/ 229409 w 458887"/>
              <a:gd name="connsiteY4" fmla="*/ 142825 h 606863"/>
              <a:gd name="connsiteX5" fmla="*/ 229443 w 458887"/>
              <a:gd name="connsiteY5" fmla="*/ 34756 h 606863"/>
              <a:gd name="connsiteX6" fmla="*/ 34808 w 458887"/>
              <a:gd name="connsiteY6" fmla="*/ 229103 h 606863"/>
              <a:gd name="connsiteX7" fmla="*/ 229443 w 458887"/>
              <a:gd name="connsiteY7" fmla="*/ 554794 h 606863"/>
              <a:gd name="connsiteX8" fmla="*/ 424079 w 458887"/>
              <a:gd name="connsiteY8" fmla="*/ 229103 h 606863"/>
              <a:gd name="connsiteX9" fmla="*/ 229443 w 458887"/>
              <a:gd name="connsiteY9" fmla="*/ 34756 h 606863"/>
              <a:gd name="connsiteX10" fmla="*/ 229443 w 458887"/>
              <a:gd name="connsiteY10" fmla="*/ 0 h 606863"/>
              <a:gd name="connsiteX11" fmla="*/ 458887 w 458887"/>
              <a:gd name="connsiteY11" fmla="*/ 229103 h 606863"/>
              <a:gd name="connsiteX12" fmla="*/ 349510 w 458887"/>
              <a:gd name="connsiteY12" fmla="*/ 458987 h 606863"/>
              <a:gd name="connsiteX13" fmla="*/ 242350 w 458887"/>
              <a:gd name="connsiteY13" fmla="*/ 592544 h 606863"/>
              <a:gd name="connsiteX14" fmla="*/ 229443 w 458887"/>
              <a:gd name="connsiteY14" fmla="*/ 606863 h 606863"/>
              <a:gd name="connsiteX15" fmla="*/ 216537 w 458887"/>
              <a:gd name="connsiteY15" fmla="*/ 592544 h 606863"/>
              <a:gd name="connsiteX16" fmla="*/ 109377 w 458887"/>
              <a:gd name="connsiteY16" fmla="*/ 458987 h 606863"/>
              <a:gd name="connsiteX17" fmla="*/ 0 w 458887"/>
              <a:gd name="connsiteY17" fmla="*/ 229103 h 606863"/>
              <a:gd name="connsiteX18" fmla="*/ 229443 w 458887"/>
              <a:gd name="connsiteY18"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887" h="606863">
                <a:moveTo>
                  <a:pt x="229409" y="142825"/>
                </a:moveTo>
                <a:cubicBezTo>
                  <a:pt x="277150" y="142825"/>
                  <a:pt x="315852" y="181432"/>
                  <a:pt x="315852" y="229056"/>
                </a:cubicBezTo>
                <a:cubicBezTo>
                  <a:pt x="315852" y="276680"/>
                  <a:pt x="277150" y="315287"/>
                  <a:pt x="229409" y="315287"/>
                </a:cubicBezTo>
                <a:cubicBezTo>
                  <a:pt x="181668" y="315287"/>
                  <a:pt x="142966" y="276680"/>
                  <a:pt x="142966" y="229056"/>
                </a:cubicBezTo>
                <a:cubicBezTo>
                  <a:pt x="142966" y="181432"/>
                  <a:pt x="181668" y="142825"/>
                  <a:pt x="229409" y="142825"/>
                </a:cubicBezTo>
                <a:close/>
                <a:moveTo>
                  <a:pt x="229443" y="34756"/>
                </a:moveTo>
                <a:cubicBezTo>
                  <a:pt x="122153" y="34756"/>
                  <a:pt x="34808" y="121841"/>
                  <a:pt x="34808" y="229103"/>
                </a:cubicBezTo>
                <a:cubicBezTo>
                  <a:pt x="34808" y="313455"/>
                  <a:pt x="165043" y="480596"/>
                  <a:pt x="229443" y="554794"/>
                </a:cubicBezTo>
                <a:cubicBezTo>
                  <a:pt x="293844" y="480596"/>
                  <a:pt x="424079" y="313325"/>
                  <a:pt x="424079" y="229103"/>
                </a:cubicBezTo>
                <a:cubicBezTo>
                  <a:pt x="424079" y="121841"/>
                  <a:pt x="336734" y="34756"/>
                  <a:pt x="229443" y="34756"/>
                </a:cubicBezTo>
                <a:close/>
                <a:moveTo>
                  <a:pt x="229443" y="0"/>
                </a:moveTo>
                <a:cubicBezTo>
                  <a:pt x="355898" y="0"/>
                  <a:pt x="458887" y="102706"/>
                  <a:pt x="458887" y="229103"/>
                </a:cubicBezTo>
                <a:cubicBezTo>
                  <a:pt x="458887" y="281302"/>
                  <a:pt x="422124" y="358625"/>
                  <a:pt x="349510" y="458987"/>
                </a:cubicBezTo>
                <a:cubicBezTo>
                  <a:pt x="296582" y="532274"/>
                  <a:pt x="242871" y="592023"/>
                  <a:pt x="242350" y="592544"/>
                </a:cubicBezTo>
                <a:lnTo>
                  <a:pt x="229443" y="606863"/>
                </a:lnTo>
                <a:lnTo>
                  <a:pt x="216537" y="592544"/>
                </a:lnTo>
                <a:cubicBezTo>
                  <a:pt x="216016" y="592023"/>
                  <a:pt x="162305" y="532274"/>
                  <a:pt x="109377" y="458987"/>
                </a:cubicBezTo>
                <a:cubicBezTo>
                  <a:pt x="36763" y="358625"/>
                  <a:pt x="0" y="281302"/>
                  <a:pt x="0" y="229103"/>
                </a:cubicBezTo>
                <a:cubicBezTo>
                  <a:pt x="0" y="102706"/>
                  <a:pt x="102989" y="0"/>
                  <a:pt x="229443" y="0"/>
                </a:cubicBezTo>
                <a:close/>
              </a:path>
            </a:pathLst>
          </a:custGeom>
          <a:solidFill>
            <a:srgbClr val="FFFF00"/>
          </a:solidFill>
          <a:ln>
            <a:noFill/>
          </a:ln>
        </p:spPr>
      </p:sp>
      <p:sp>
        <p:nvSpPr>
          <p:cNvPr id="36" name="location_115262">
            <a:extLst>
              <a:ext uri="{FF2B5EF4-FFF2-40B4-BE49-F238E27FC236}">
                <a16:creationId xmlns:a16="http://schemas.microsoft.com/office/drawing/2014/main" xmlns="" id="{9DEC303D-3645-4CD5-878D-B29E5FA63075}"/>
              </a:ext>
            </a:extLst>
          </p:cNvPr>
          <p:cNvSpPr>
            <a:spLocks noChangeAspect="1"/>
          </p:cNvSpPr>
          <p:nvPr/>
        </p:nvSpPr>
        <p:spPr bwMode="auto">
          <a:xfrm>
            <a:off x="4324779" y="4420535"/>
            <a:ext cx="233731" cy="309102"/>
          </a:xfrm>
          <a:custGeom>
            <a:avLst/>
            <a:gdLst>
              <a:gd name="connsiteX0" fmla="*/ 229409 w 458887"/>
              <a:gd name="connsiteY0" fmla="*/ 142825 h 606863"/>
              <a:gd name="connsiteX1" fmla="*/ 315852 w 458887"/>
              <a:gd name="connsiteY1" fmla="*/ 229056 h 606863"/>
              <a:gd name="connsiteX2" fmla="*/ 229409 w 458887"/>
              <a:gd name="connsiteY2" fmla="*/ 315287 h 606863"/>
              <a:gd name="connsiteX3" fmla="*/ 142966 w 458887"/>
              <a:gd name="connsiteY3" fmla="*/ 229056 h 606863"/>
              <a:gd name="connsiteX4" fmla="*/ 229409 w 458887"/>
              <a:gd name="connsiteY4" fmla="*/ 142825 h 606863"/>
              <a:gd name="connsiteX5" fmla="*/ 229443 w 458887"/>
              <a:gd name="connsiteY5" fmla="*/ 34756 h 606863"/>
              <a:gd name="connsiteX6" fmla="*/ 34808 w 458887"/>
              <a:gd name="connsiteY6" fmla="*/ 229103 h 606863"/>
              <a:gd name="connsiteX7" fmla="*/ 229443 w 458887"/>
              <a:gd name="connsiteY7" fmla="*/ 554794 h 606863"/>
              <a:gd name="connsiteX8" fmla="*/ 424079 w 458887"/>
              <a:gd name="connsiteY8" fmla="*/ 229103 h 606863"/>
              <a:gd name="connsiteX9" fmla="*/ 229443 w 458887"/>
              <a:gd name="connsiteY9" fmla="*/ 34756 h 606863"/>
              <a:gd name="connsiteX10" fmla="*/ 229443 w 458887"/>
              <a:gd name="connsiteY10" fmla="*/ 0 h 606863"/>
              <a:gd name="connsiteX11" fmla="*/ 458887 w 458887"/>
              <a:gd name="connsiteY11" fmla="*/ 229103 h 606863"/>
              <a:gd name="connsiteX12" fmla="*/ 349510 w 458887"/>
              <a:gd name="connsiteY12" fmla="*/ 458987 h 606863"/>
              <a:gd name="connsiteX13" fmla="*/ 242350 w 458887"/>
              <a:gd name="connsiteY13" fmla="*/ 592544 h 606863"/>
              <a:gd name="connsiteX14" fmla="*/ 229443 w 458887"/>
              <a:gd name="connsiteY14" fmla="*/ 606863 h 606863"/>
              <a:gd name="connsiteX15" fmla="*/ 216537 w 458887"/>
              <a:gd name="connsiteY15" fmla="*/ 592544 h 606863"/>
              <a:gd name="connsiteX16" fmla="*/ 109377 w 458887"/>
              <a:gd name="connsiteY16" fmla="*/ 458987 h 606863"/>
              <a:gd name="connsiteX17" fmla="*/ 0 w 458887"/>
              <a:gd name="connsiteY17" fmla="*/ 229103 h 606863"/>
              <a:gd name="connsiteX18" fmla="*/ 229443 w 458887"/>
              <a:gd name="connsiteY18"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887" h="606863">
                <a:moveTo>
                  <a:pt x="229409" y="142825"/>
                </a:moveTo>
                <a:cubicBezTo>
                  <a:pt x="277150" y="142825"/>
                  <a:pt x="315852" y="181432"/>
                  <a:pt x="315852" y="229056"/>
                </a:cubicBezTo>
                <a:cubicBezTo>
                  <a:pt x="315852" y="276680"/>
                  <a:pt x="277150" y="315287"/>
                  <a:pt x="229409" y="315287"/>
                </a:cubicBezTo>
                <a:cubicBezTo>
                  <a:pt x="181668" y="315287"/>
                  <a:pt x="142966" y="276680"/>
                  <a:pt x="142966" y="229056"/>
                </a:cubicBezTo>
                <a:cubicBezTo>
                  <a:pt x="142966" y="181432"/>
                  <a:pt x="181668" y="142825"/>
                  <a:pt x="229409" y="142825"/>
                </a:cubicBezTo>
                <a:close/>
                <a:moveTo>
                  <a:pt x="229443" y="34756"/>
                </a:moveTo>
                <a:cubicBezTo>
                  <a:pt x="122153" y="34756"/>
                  <a:pt x="34808" y="121841"/>
                  <a:pt x="34808" y="229103"/>
                </a:cubicBezTo>
                <a:cubicBezTo>
                  <a:pt x="34808" y="313455"/>
                  <a:pt x="165043" y="480596"/>
                  <a:pt x="229443" y="554794"/>
                </a:cubicBezTo>
                <a:cubicBezTo>
                  <a:pt x="293844" y="480596"/>
                  <a:pt x="424079" y="313325"/>
                  <a:pt x="424079" y="229103"/>
                </a:cubicBezTo>
                <a:cubicBezTo>
                  <a:pt x="424079" y="121841"/>
                  <a:pt x="336734" y="34756"/>
                  <a:pt x="229443" y="34756"/>
                </a:cubicBezTo>
                <a:close/>
                <a:moveTo>
                  <a:pt x="229443" y="0"/>
                </a:moveTo>
                <a:cubicBezTo>
                  <a:pt x="355898" y="0"/>
                  <a:pt x="458887" y="102706"/>
                  <a:pt x="458887" y="229103"/>
                </a:cubicBezTo>
                <a:cubicBezTo>
                  <a:pt x="458887" y="281302"/>
                  <a:pt x="422124" y="358625"/>
                  <a:pt x="349510" y="458987"/>
                </a:cubicBezTo>
                <a:cubicBezTo>
                  <a:pt x="296582" y="532274"/>
                  <a:pt x="242871" y="592023"/>
                  <a:pt x="242350" y="592544"/>
                </a:cubicBezTo>
                <a:lnTo>
                  <a:pt x="229443" y="606863"/>
                </a:lnTo>
                <a:lnTo>
                  <a:pt x="216537" y="592544"/>
                </a:lnTo>
                <a:cubicBezTo>
                  <a:pt x="216016" y="592023"/>
                  <a:pt x="162305" y="532274"/>
                  <a:pt x="109377" y="458987"/>
                </a:cubicBezTo>
                <a:cubicBezTo>
                  <a:pt x="36763" y="358625"/>
                  <a:pt x="0" y="281302"/>
                  <a:pt x="0" y="229103"/>
                </a:cubicBezTo>
                <a:cubicBezTo>
                  <a:pt x="0" y="102706"/>
                  <a:pt x="102989" y="0"/>
                  <a:pt x="229443" y="0"/>
                </a:cubicBezTo>
                <a:close/>
              </a:path>
            </a:pathLst>
          </a:custGeom>
          <a:solidFill>
            <a:srgbClr val="FFFF00"/>
          </a:solidFill>
          <a:ln>
            <a:noFill/>
          </a:ln>
        </p:spPr>
      </p:sp>
      <p:sp>
        <p:nvSpPr>
          <p:cNvPr id="37" name="location_115262">
            <a:extLst>
              <a:ext uri="{FF2B5EF4-FFF2-40B4-BE49-F238E27FC236}">
                <a16:creationId xmlns:a16="http://schemas.microsoft.com/office/drawing/2014/main" xmlns="" id="{6A2ED67F-AA7D-49BF-A7BB-44E755F9AAE4}"/>
              </a:ext>
            </a:extLst>
          </p:cNvPr>
          <p:cNvSpPr>
            <a:spLocks noChangeAspect="1"/>
          </p:cNvSpPr>
          <p:nvPr/>
        </p:nvSpPr>
        <p:spPr bwMode="auto">
          <a:xfrm>
            <a:off x="6393765" y="2163934"/>
            <a:ext cx="233731" cy="309102"/>
          </a:xfrm>
          <a:custGeom>
            <a:avLst/>
            <a:gdLst>
              <a:gd name="connsiteX0" fmla="*/ 229409 w 458887"/>
              <a:gd name="connsiteY0" fmla="*/ 142825 h 606863"/>
              <a:gd name="connsiteX1" fmla="*/ 315852 w 458887"/>
              <a:gd name="connsiteY1" fmla="*/ 229056 h 606863"/>
              <a:gd name="connsiteX2" fmla="*/ 229409 w 458887"/>
              <a:gd name="connsiteY2" fmla="*/ 315287 h 606863"/>
              <a:gd name="connsiteX3" fmla="*/ 142966 w 458887"/>
              <a:gd name="connsiteY3" fmla="*/ 229056 h 606863"/>
              <a:gd name="connsiteX4" fmla="*/ 229409 w 458887"/>
              <a:gd name="connsiteY4" fmla="*/ 142825 h 606863"/>
              <a:gd name="connsiteX5" fmla="*/ 229443 w 458887"/>
              <a:gd name="connsiteY5" fmla="*/ 34756 h 606863"/>
              <a:gd name="connsiteX6" fmla="*/ 34808 w 458887"/>
              <a:gd name="connsiteY6" fmla="*/ 229103 h 606863"/>
              <a:gd name="connsiteX7" fmla="*/ 229443 w 458887"/>
              <a:gd name="connsiteY7" fmla="*/ 554794 h 606863"/>
              <a:gd name="connsiteX8" fmla="*/ 424079 w 458887"/>
              <a:gd name="connsiteY8" fmla="*/ 229103 h 606863"/>
              <a:gd name="connsiteX9" fmla="*/ 229443 w 458887"/>
              <a:gd name="connsiteY9" fmla="*/ 34756 h 606863"/>
              <a:gd name="connsiteX10" fmla="*/ 229443 w 458887"/>
              <a:gd name="connsiteY10" fmla="*/ 0 h 606863"/>
              <a:gd name="connsiteX11" fmla="*/ 458887 w 458887"/>
              <a:gd name="connsiteY11" fmla="*/ 229103 h 606863"/>
              <a:gd name="connsiteX12" fmla="*/ 349510 w 458887"/>
              <a:gd name="connsiteY12" fmla="*/ 458987 h 606863"/>
              <a:gd name="connsiteX13" fmla="*/ 242350 w 458887"/>
              <a:gd name="connsiteY13" fmla="*/ 592544 h 606863"/>
              <a:gd name="connsiteX14" fmla="*/ 229443 w 458887"/>
              <a:gd name="connsiteY14" fmla="*/ 606863 h 606863"/>
              <a:gd name="connsiteX15" fmla="*/ 216537 w 458887"/>
              <a:gd name="connsiteY15" fmla="*/ 592544 h 606863"/>
              <a:gd name="connsiteX16" fmla="*/ 109377 w 458887"/>
              <a:gd name="connsiteY16" fmla="*/ 458987 h 606863"/>
              <a:gd name="connsiteX17" fmla="*/ 0 w 458887"/>
              <a:gd name="connsiteY17" fmla="*/ 229103 h 606863"/>
              <a:gd name="connsiteX18" fmla="*/ 229443 w 458887"/>
              <a:gd name="connsiteY18"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887" h="606863">
                <a:moveTo>
                  <a:pt x="229409" y="142825"/>
                </a:moveTo>
                <a:cubicBezTo>
                  <a:pt x="277150" y="142825"/>
                  <a:pt x="315852" y="181432"/>
                  <a:pt x="315852" y="229056"/>
                </a:cubicBezTo>
                <a:cubicBezTo>
                  <a:pt x="315852" y="276680"/>
                  <a:pt x="277150" y="315287"/>
                  <a:pt x="229409" y="315287"/>
                </a:cubicBezTo>
                <a:cubicBezTo>
                  <a:pt x="181668" y="315287"/>
                  <a:pt x="142966" y="276680"/>
                  <a:pt x="142966" y="229056"/>
                </a:cubicBezTo>
                <a:cubicBezTo>
                  <a:pt x="142966" y="181432"/>
                  <a:pt x="181668" y="142825"/>
                  <a:pt x="229409" y="142825"/>
                </a:cubicBezTo>
                <a:close/>
                <a:moveTo>
                  <a:pt x="229443" y="34756"/>
                </a:moveTo>
                <a:cubicBezTo>
                  <a:pt x="122153" y="34756"/>
                  <a:pt x="34808" y="121841"/>
                  <a:pt x="34808" y="229103"/>
                </a:cubicBezTo>
                <a:cubicBezTo>
                  <a:pt x="34808" y="313455"/>
                  <a:pt x="165043" y="480596"/>
                  <a:pt x="229443" y="554794"/>
                </a:cubicBezTo>
                <a:cubicBezTo>
                  <a:pt x="293844" y="480596"/>
                  <a:pt x="424079" y="313325"/>
                  <a:pt x="424079" y="229103"/>
                </a:cubicBezTo>
                <a:cubicBezTo>
                  <a:pt x="424079" y="121841"/>
                  <a:pt x="336734" y="34756"/>
                  <a:pt x="229443" y="34756"/>
                </a:cubicBezTo>
                <a:close/>
                <a:moveTo>
                  <a:pt x="229443" y="0"/>
                </a:moveTo>
                <a:cubicBezTo>
                  <a:pt x="355898" y="0"/>
                  <a:pt x="458887" y="102706"/>
                  <a:pt x="458887" y="229103"/>
                </a:cubicBezTo>
                <a:cubicBezTo>
                  <a:pt x="458887" y="281302"/>
                  <a:pt x="422124" y="358625"/>
                  <a:pt x="349510" y="458987"/>
                </a:cubicBezTo>
                <a:cubicBezTo>
                  <a:pt x="296582" y="532274"/>
                  <a:pt x="242871" y="592023"/>
                  <a:pt x="242350" y="592544"/>
                </a:cubicBezTo>
                <a:lnTo>
                  <a:pt x="229443" y="606863"/>
                </a:lnTo>
                <a:lnTo>
                  <a:pt x="216537" y="592544"/>
                </a:lnTo>
                <a:cubicBezTo>
                  <a:pt x="216016" y="592023"/>
                  <a:pt x="162305" y="532274"/>
                  <a:pt x="109377" y="458987"/>
                </a:cubicBezTo>
                <a:cubicBezTo>
                  <a:pt x="36763" y="358625"/>
                  <a:pt x="0" y="281302"/>
                  <a:pt x="0" y="229103"/>
                </a:cubicBezTo>
                <a:cubicBezTo>
                  <a:pt x="0" y="102706"/>
                  <a:pt x="102989" y="0"/>
                  <a:pt x="229443" y="0"/>
                </a:cubicBezTo>
                <a:close/>
              </a:path>
            </a:pathLst>
          </a:custGeom>
          <a:solidFill>
            <a:srgbClr val="FFFF00"/>
          </a:solidFill>
          <a:ln>
            <a:noFill/>
          </a:ln>
        </p:spPr>
      </p:sp>
      <p:sp>
        <p:nvSpPr>
          <p:cNvPr id="19" name="文本框 18">
            <a:extLst>
              <a:ext uri="{FF2B5EF4-FFF2-40B4-BE49-F238E27FC236}">
                <a16:creationId xmlns:a16="http://schemas.microsoft.com/office/drawing/2014/main" xmlns="" id="{D369BE50-D8CD-4E3B-BAA6-37B77CC48048}"/>
              </a:ext>
            </a:extLst>
          </p:cNvPr>
          <p:cNvSpPr txBox="1"/>
          <p:nvPr/>
        </p:nvSpPr>
        <p:spPr>
          <a:xfrm>
            <a:off x="3888146" y="3511987"/>
            <a:ext cx="6108592" cy="400110"/>
          </a:xfrm>
          <a:prstGeom prst="rect">
            <a:avLst/>
          </a:prstGeom>
          <a:noFill/>
        </p:spPr>
        <p:txBody>
          <a:bodyPr wrap="square" rtlCol="0">
            <a:spAutoFit/>
          </a:bodyPr>
          <a:lstStyle/>
          <a:p>
            <a:pPr algn="ct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根据课题目标实现功能代码，扩展</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命令集</a:t>
            </a:r>
            <a:endPar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cxnSp>
        <p:nvCxnSpPr>
          <p:cNvPr id="20" name="直接连接符 19">
            <a:extLst>
              <a:ext uri="{FF2B5EF4-FFF2-40B4-BE49-F238E27FC236}">
                <a16:creationId xmlns:a16="http://schemas.microsoft.com/office/drawing/2014/main" xmlns="" id="{61A68C86-E66D-4FBD-AE32-ACA2356EFC66}"/>
              </a:ext>
            </a:extLst>
          </p:cNvPr>
          <p:cNvCxnSpPr>
            <a:cxnSpLocks/>
          </p:cNvCxnSpPr>
          <p:nvPr/>
        </p:nvCxnSpPr>
        <p:spPr>
          <a:xfrm>
            <a:off x="4513916" y="5576700"/>
            <a:ext cx="5520756" cy="0"/>
          </a:xfrm>
          <a:prstGeom prst="line">
            <a:avLst/>
          </a:prstGeom>
          <a:ln w="19050"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21" name="location_115262">
            <a:extLst>
              <a:ext uri="{FF2B5EF4-FFF2-40B4-BE49-F238E27FC236}">
                <a16:creationId xmlns:a16="http://schemas.microsoft.com/office/drawing/2014/main" xmlns="" id="{9DEC303D-3645-4CD5-878D-B29E5FA63075}"/>
              </a:ext>
            </a:extLst>
          </p:cNvPr>
          <p:cNvSpPr>
            <a:spLocks noChangeAspect="1"/>
          </p:cNvSpPr>
          <p:nvPr/>
        </p:nvSpPr>
        <p:spPr bwMode="auto">
          <a:xfrm>
            <a:off x="4324779" y="5334313"/>
            <a:ext cx="233731" cy="309102"/>
          </a:xfrm>
          <a:custGeom>
            <a:avLst/>
            <a:gdLst>
              <a:gd name="connsiteX0" fmla="*/ 229409 w 458887"/>
              <a:gd name="connsiteY0" fmla="*/ 142825 h 606863"/>
              <a:gd name="connsiteX1" fmla="*/ 315852 w 458887"/>
              <a:gd name="connsiteY1" fmla="*/ 229056 h 606863"/>
              <a:gd name="connsiteX2" fmla="*/ 229409 w 458887"/>
              <a:gd name="connsiteY2" fmla="*/ 315287 h 606863"/>
              <a:gd name="connsiteX3" fmla="*/ 142966 w 458887"/>
              <a:gd name="connsiteY3" fmla="*/ 229056 h 606863"/>
              <a:gd name="connsiteX4" fmla="*/ 229409 w 458887"/>
              <a:gd name="connsiteY4" fmla="*/ 142825 h 606863"/>
              <a:gd name="connsiteX5" fmla="*/ 229443 w 458887"/>
              <a:gd name="connsiteY5" fmla="*/ 34756 h 606863"/>
              <a:gd name="connsiteX6" fmla="*/ 34808 w 458887"/>
              <a:gd name="connsiteY6" fmla="*/ 229103 h 606863"/>
              <a:gd name="connsiteX7" fmla="*/ 229443 w 458887"/>
              <a:gd name="connsiteY7" fmla="*/ 554794 h 606863"/>
              <a:gd name="connsiteX8" fmla="*/ 424079 w 458887"/>
              <a:gd name="connsiteY8" fmla="*/ 229103 h 606863"/>
              <a:gd name="connsiteX9" fmla="*/ 229443 w 458887"/>
              <a:gd name="connsiteY9" fmla="*/ 34756 h 606863"/>
              <a:gd name="connsiteX10" fmla="*/ 229443 w 458887"/>
              <a:gd name="connsiteY10" fmla="*/ 0 h 606863"/>
              <a:gd name="connsiteX11" fmla="*/ 458887 w 458887"/>
              <a:gd name="connsiteY11" fmla="*/ 229103 h 606863"/>
              <a:gd name="connsiteX12" fmla="*/ 349510 w 458887"/>
              <a:gd name="connsiteY12" fmla="*/ 458987 h 606863"/>
              <a:gd name="connsiteX13" fmla="*/ 242350 w 458887"/>
              <a:gd name="connsiteY13" fmla="*/ 592544 h 606863"/>
              <a:gd name="connsiteX14" fmla="*/ 229443 w 458887"/>
              <a:gd name="connsiteY14" fmla="*/ 606863 h 606863"/>
              <a:gd name="connsiteX15" fmla="*/ 216537 w 458887"/>
              <a:gd name="connsiteY15" fmla="*/ 592544 h 606863"/>
              <a:gd name="connsiteX16" fmla="*/ 109377 w 458887"/>
              <a:gd name="connsiteY16" fmla="*/ 458987 h 606863"/>
              <a:gd name="connsiteX17" fmla="*/ 0 w 458887"/>
              <a:gd name="connsiteY17" fmla="*/ 229103 h 606863"/>
              <a:gd name="connsiteX18" fmla="*/ 229443 w 458887"/>
              <a:gd name="connsiteY18"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887" h="606863">
                <a:moveTo>
                  <a:pt x="229409" y="142825"/>
                </a:moveTo>
                <a:cubicBezTo>
                  <a:pt x="277150" y="142825"/>
                  <a:pt x="315852" y="181432"/>
                  <a:pt x="315852" y="229056"/>
                </a:cubicBezTo>
                <a:cubicBezTo>
                  <a:pt x="315852" y="276680"/>
                  <a:pt x="277150" y="315287"/>
                  <a:pt x="229409" y="315287"/>
                </a:cubicBezTo>
                <a:cubicBezTo>
                  <a:pt x="181668" y="315287"/>
                  <a:pt x="142966" y="276680"/>
                  <a:pt x="142966" y="229056"/>
                </a:cubicBezTo>
                <a:cubicBezTo>
                  <a:pt x="142966" y="181432"/>
                  <a:pt x="181668" y="142825"/>
                  <a:pt x="229409" y="142825"/>
                </a:cubicBezTo>
                <a:close/>
                <a:moveTo>
                  <a:pt x="229443" y="34756"/>
                </a:moveTo>
                <a:cubicBezTo>
                  <a:pt x="122153" y="34756"/>
                  <a:pt x="34808" y="121841"/>
                  <a:pt x="34808" y="229103"/>
                </a:cubicBezTo>
                <a:cubicBezTo>
                  <a:pt x="34808" y="313455"/>
                  <a:pt x="165043" y="480596"/>
                  <a:pt x="229443" y="554794"/>
                </a:cubicBezTo>
                <a:cubicBezTo>
                  <a:pt x="293844" y="480596"/>
                  <a:pt x="424079" y="313325"/>
                  <a:pt x="424079" y="229103"/>
                </a:cubicBezTo>
                <a:cubicBezTo>
                  <a:pt x="424079" y="121841"/>
                  <a:pt x="336734" y="34756"/>
                  <a:pt x="229443" y="34756"/>
                </a:cubicBezTo>
                <a:close/>
                <a:moveTo>
                  <a:pt x="229443" y="0"/>
                </a:moveTo>
                <a:cubicBezTo>
                  <a:pt x="355898" y="0"/>
                  <a:pt x="458887" y="102706"/>
                  <a:pt x="458887" y="229103"/>
                </a:cubicBezTo>
                <a:cubicBezTo>
                  <a:pt x="458887" y="281302"/>
                  <a:pt x="422124" y="358625"/>
                  <a:pt x="349510" y="458987"/>
                </a:cubicBezTo>
                <a:cubicBezTo>
                  <a:pt x="296582" y="532274"/>
                  <a:pt x="242871" y="592023"/>
                  <a:pt x="242350" y="592544"/>
                </a:cubicBezTo>
                <a:lnTo>
                  <a:pt x="229443" y="606863"/>
                </a:lnTo>
                <a:lnTo>
                  <a:pt x="216537" y="592544"/>
                </a:lnTo>
                <a:cubicBezTo>
                  <a:pt x="216016" y="592023"/>
                  <a:pt x="162305" y="532274"/>
                  <a:pt x="109377" y="458987"/>
                </a:cubicBezTo>
                <a:cubicBezTo>
                  <a:pt x="36763" y="358625"/>
                  <a:pt x="0" y="281302"/>
                  <a:pt x="0" y="229103"/>
                </a:cubicBezTo>
                <a:cubicBezTo>
                  <a:pt x="0" y="102706"/>
                  <a:pt x="102989" y="0"/>
                  <a:pt x="229443" y="0"/>
                </a:cubicBezTo>
                <a:close/>
              </a:path>
            </a:pathLst>
          </a:custGeom>
          <a:solidFill>
            <a:srgbClr val="FFFF00"/>
          </a:solidFill>
          <a:ln>
            <a:noFill/>
          </a:ln>
        </p:spPr>
      </p:sp>
      <p:sp>
        <p:nvSpPr>
          <p:cNvPr id="22" name="文本框 21">
            <a:extLst>
              <a:ext uri="{FF2B5EF4-FFF2-40B4-BE49-F238E27FC236}">
                <a16:creationId xmlns:a16="http://schemas.microsoft.com/office/drawing/2014/main" xmlns="" id="{026B6973-C9D2-4C93-A583-B569B7C76AEB}"/>
              </a:ext>
            </a:extLst>
          </p:cNvPr>
          <p:cNvSpPr txBox="1"/>
          <p:nvPr/>
        </p:nvSpPr>
        <p:spPr>
          <a:xfrm>
            <a:off x="4558509" y="5176589"/>
            <a:ext cx="5438229" cy="400110"/>
          </a:xfrm>
          <a:prstGeom prst="rect">
            <a:avLst/>
          </a:prstGeom>
          <a:noFill/>
        </p:spPr>
        <p:txBody>
          <a:bodyPr wrap="square" rtlCol="0">
            <a:spAutoFit/>
          </a:bodyPr>
          <a:lstStyle/>
          <a:p>
            <a:pPr algn="ct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分析实验结果，得出结论</a:t>
            </a:r>
            <a:endPar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Tree>
    <p:extLst>
      <p:ext uri="{BB962C8B-B14F-4D97-AF65-F5344CB8AC3E}">
        <p14:creationId xmlns:p14="http://schemas.microsoft.com/office/powerpoint/2010/main" val="9024609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xmlns="" id="{46F237B2-6FDB-438A-B539-65545D66E153}"/>
              </a:ext>
            </a:extLst>
          </p:cNvPr>
          <p:cNvCxnSpPr>
            <a:cxnSpLocks/>
          </p:cNvCxnSpPr>
          <p:nvPr/>
        </p:nvCxnSpPr>
        <p:spPr>
          <a:xfrm>
            <a:off x="10138611" y="-513346"/>
            <a:ext cx="0" cy="1507958"/>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xmlns="" id="{BA451C40-B4AB-47F6-99FB-C801D7B7D2BB}"/>
              </a:ext>
            </a:extLst>
          </p:cNvPr>
          <p:cNvCxnSpPr/>
          <p:nvPr/>
        </p:nvCxnSpPr>
        <p:spPr>
          <a:xfrm flipH="1">
            <a:off x="1491916" y="994612"/>
            <a:ext cx="8646695"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B84BAF27-F342-40EC-B9C4-53D9F8CABB03}"/>
              </a:ext>
            </a:extLst>
          </p:cNvPr>
          <p:cNvCxnSpPr/>
          <p:nvPr/>
        </p:nvCxnSpPr>
        <p:spPr>
          <a:xfrm>
            <a:off x="1491916" y="1010654"/>
            <a:ext cx="0" cy="6015789"/>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xmlns="" id="{2577C7CA-F87C-4F17-9B77-155A62064E69}"/>
              </a:ext>
            </a:extLst>
          </p:cNvPr>
          <p:cNvSpPr/>
          <p:nvPr/>
        </p:nvSpPr>
        <p:spPr>
          <a:xfrm>
            <a:off x="4804610" y="677672"/>
            <a:ext cx="2582779" cy="665964"/>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5C127EA7-84BC-49EE-916A-A3BC67E512C2}"/>
              </a:ext>
            </a:extLst>
          </p:cNvPr>
          <p:cNvSpPr txBox="1"/>
          <p:nvPr/>
        </p:nvSpPr>
        <p:spPr>
          <a:xfrm>
            <a:off x="5309937" y="773924"/>
            <a:ext cx="1700463" cy="523220"/>
          </a:xfrm>
          <a:prstGeom prst="rect">
            <a:avLst/>
          </a:prstGeom>
          <a:noFill/>
        </p:spPr>
        <p:txBody>
          <a:bodyPr wrap="square" rtlCol="0">
            <a:spAutoFit/>
          </a:bodyPr>
          <a:lstStyle/>
          <a:p>
            <a:r>
              <a:rPr lang="zh-CN" altLang="en-US" sz="2800" dirty="0" smtClean="0">
                <a:latin typeface="逼格锐线体简4.0(原名张海山锐线体）" panose="02010604000000000000" pitchFamily="2" charset="-122"/>
                <a:ea typeface="逼格锐线体简4.0(原名张海山锐线体）" panose="02010604000000000000" pitchFamily="2" charset="-122"/>
              </a:rPr>
              <a:t>主要功能</a:t>
            </a:r>
            <a:endParaRPr lang="zh-CN" altLang="en-US" sz="2800" dirty="0">
              <a:latin typeface="逼格锐线体简4.0(原名张海山锐线体）" panose="02010604000000000000" pitchFamily="2" charset="-122"/>
              <a:ea typeface="逼格锐线体简4.0(原名张海山锐线体）" panose="02010604000000000000" pitchFamily="2" charset="-122"/>
            </a:endParaRPr>
          </a:p>
        </p:txBody>
      </p:sp>
      <p:sp>
        <p:nvSpPr>
          <p:cNvPr id="39" name="efficiency_158344">
            <a:extLst>
              <a:ext uri="{FF2B5EF4-FFF2-40B4-BE49-F238E27FC236}">
                <a16:creationId xmlns:a16="http://schemas.microsoft.com/office/drawing/2014/main" xmlns="" id="{AF6A9494-5D38-4578-B851-DCC8A24DEC80}"/>
              </a:ext>
            </a:extLst>
          </p:cNvPr>
          <p:cNvSpPr>
            <a:spLocks noChangeAspect="1"/>
          </p:cNvSpPr>
          <p:nvPr/>
        </p:nvSpPr>
        <p:spPr bwMode="auto">
          <a:xfrm>
            <a:off x="5225754" y="2756189"/>
            <a:ext cx="609685" cy="608617"/>
          </a:xfrm>
          <a:custGeom>
            <a:avLst/>
            <a:gdLst>
              <a:gd name="connsiteX0" fmla="*/ 360585 w 604110"/>
              <a:gd name="connsiteY0" fmla="*/ 233916 h 603052"/>
              <a:gd name="connsiteX1" fmla="*/ 380012 w 604110"/>
              <a:gd name="connsiteY1" fmla="*/ 241933 h 603052"/>
              <a:gd name="connsiteX2" fmla="*/ 380012 w 604110"/>
              <a:gd name="connsiteY2" fmla="*/ 280718 h 603052"/>
              <a:gd name="connsiteX3" fmla="*/ 297635 w 604110"/>
              <a:gd name="connsiteY3" fmla="*/ 362947 h 603052"/>
              <a:gd name="connsiteX4" fmla="*/ 278277 w 604110"/>
              <a:gd name="connsiteY4" fmla="*/ 371033 h 603052"/>
              <a:gd name="connsiteX5" fmla="*/ 258781 w 604110"/>
              <a:gd name="connsiteY5" fmla="*/ 362947 h 603052"/>
              <a:gd name="connsiteX6" fmla="*/ 222260 w 604110"/>
              <a:gd name="connsiteY6" fmla="*/ 326355 h 603052"/>
              <a:gd name="connsiteX7" fmla="*/ 222260 w 604110"/>
              <a:gd name="connsiteY7" fmla="*/ 287707 h 603052"/>
              <a:gd name="connsiteX8" fmla="*/ 260977 w 604110"/>
              <a:gd name="connsiteY8" fmla="*/ 287707 h 603052"/>
              <a:gd name="connsiteX9" fmla="*/ 278277 w 604110"/>
              <a:gd name="connsiteY9" fmla="*/ 304838 h 603052"/>
              <a:gd name="connsiteX10" fmla="*/ 341158 w 604110"/>
              <a:gd name="connsiteY10" fmla="*/ 241933 h 603052"/>
              <a:gd name="connsiteX11" fmla="*/ 360585 w 604110"/>
              <a:gd name="connsiteY11" fmla="*/ 233916 h 603052"/>
              <a:gd name="connsiteX12" fmla="*/ 274595 w 604110"/>
              <a:gd name="connsiteY12" fmla="*/ 54823 h 603052"/>
              <a:gd name="connsiteX13" fmla="*/ 274595 w 604110"/>
              <a:gd name="connsiteY13" fmla="*/ 89087 h 603052"/>
              <a:gd name="connsiteX14" fmla="*/ 254001 w 604110"/>
              <a:gd name="connsiteY14" fmla="*/ 115676 h 603052"/>
              <a:gd name="connsiteX15" fmla="*/ 204436 w 604110"/>
              <a:gd name="connsiteY15" fmla="*/ 136235 h 603052"/>
              <a:gd name="connsiteX16" fmla="*/ 171073 w 604110"/>
              <a:gd name="connsiteY16" fmla="*/ 131986 h 603052"/>
              <a:gd name="connsiteX17" fmla="*/ 146771 w 604110"/>
              <a:gd name="connsiteY17" fmla="*/ 107727 h 603052"/>
              <a:gd name="connsiteX18" fmla="*/ 107916 w 604110"/>
              <a:gd name="connsiteY18" fmla="*/ 146514 h 603052"/>
              <a:gd name="connsiteX19" fmla="*/ 132218 w 604110"/>
              <a:gd name="connsiteY19" fmla="*/ 170773 h 603052"/>
              <a:gd name="connsiteX20" fmla="*/ 136474 w 604110"/>
              <a:gd name="connsiteY20" fmla="*/ 204078 h 603052"/>
              <a:gd name="connsiteX21" fmla="*/ 115879 w 604110"/>
              <a:gd name="connsiteY21" fmla="*/ 253556 h 603052"/>
              <a:gd name="connsiteX22" fmla="*/ 89244 w 604110"/>
              <a:gd name="connsiteY22" fmla="*/ 274115 h 603052"/>
              <a:gd name="connsiteX23" fmla="*/ 54919 w 604110"/>
              <a:gd name="connsiteY23" fmla="*/ 274115 h 603052"/>
              <a:gd name="connsiteX24" fmla="*/ 54919 w 604110"/>
              <a:gd name="connsiteY24" fmla="*/ 328937 h 603052"/>
              <a:gd name="connsiteX25" fmla="*/ 89244 w 604110"/>
              <a:gd name="connsiteY25" fmla="*/ 328937 h 603052"/>
              <a:gd name="connsiteX26" fmla="*/ 115879 w 604110"/>
              <a:gd name="connsiteY26" fmla="*/ 349496 h 603052"/>
              <a:gd name="connsiteX27" fmla="*/ 136474 w 604110"/>
              <a:gd name="connsiteY27" fmla="*/ 398974 h 603052"/>
              <a:gd name="connsiteX28" fmla="*/ 132218 w 604110"/>
              <a:gd name="connsiteY28" fmla="*/ 432279 h 603052"/>
              <a:gd name="connsiteX29" fmla="*/ 107916 w 604110"/>
              <a:gd name="connsiteY29" fmla="*/ 456538 h 603052"/>
              <a:gd name="connsiteX30" fmla="*/ 146771 w 604110"/>
              <a:gd name="connsiteY30" fmla="*/ 495325 h 603052"/>
              <a:gd name="connsiteX31" fmla="*/ 171073 w 604110"/>
              <a:gd name="connsiteY31" fmla="*/ 471066 h 603052"/>
              <a:gd name="connsiteX32" fmla="*/ 204436 w 604110"/>
              <a:gd name="connsiteY32" fmla="*/ 466817 h 603052"/>
              <a:gd name="connsiteX33" fmla="*/ 254001 w 604110"/>
              <a:gd name="connsiteY33" fmla="*/ 487376 h 603052"/>
              <a:gd name="connsiteX34" fmla="*/ 274595 w 604110"/>
              <a:gd name="connsiteY34" fmla="*/ 513965 h 603052"/>
              <a:gd name="connsiteX35" fmla="*/ 274595 w 604110"/>
              <a:gd name="connsiteY35" fmla="*/ 548229 h 603052"/>
              <a:gd name="connsiteX36" fmla="*/ 329515 w 604110"/>
              <a:gd name="connsiteY36" fmla="*/ 548229 h 603052"/>
              <a:gd name="connsiteX37" fmla="*/ 329515 w 604110"/>
              <a:gd name="connsiteY37" fmla="*/ 513965 h 603052"/>
              <a:gd name="connsiteX38" fmla="*/ 350109 w 604110"/>
              <a:gd name="connsiteY38" fmla="*/ 487376 h 603052"/>
              <a:gd name="connsiteX39" fmla="*/ 399674 w 604110"/>
              <a:gd name="connsiteY39" fmla="*/ 466817 h 603052"/>
              <a:gd name="connsiteX40" fmla="*/ 433037 w 604110"/>
              <a:gd name="connsiteY40" fmla="*/ 471066 h 603052"/>
              <a:gd name="connsiteX41" fmla="*/ 457339 w 604110"/>
              <a:gd name="connsiteY41" fmla="*/ 495325 h 603052"/>
              <a:gd name="connsiteX42" fmla="*/ 496194 w 604110"/>
              <a:gd name="connsiteY42" fmla="*/ 456538 h 603052"/>
              <a:gd name="connsiteX43" fmla="*/ 471892 w 604110"/>
              <a:gd name="connsiteY43" fmla="*/ 432279 h 603052"/>
              <a:gd name="connsiteX44" fmla="*/ 467636 w 604110"/>
              <a:gd name="connsiteY44" fmla="*/ 398974 h 603052"/>
              <a:gd name="connsiteX45" fmla="*/ 488231 w 604110"/>
              <a:gd name="connsiteY45" fmla="*/ 349496 h 603052"/>
              <a:gd name="connsiteX46" fmla="*/ 514866 w 604110"/>
              <a:gd name="connsiteY46" fmla="*/ 328937 h 603052"/>
              <a:gd name="connsiteX47" fmla="*/ 549191 w 604110"/>
              <a:gd name="connsiteY47" fmla="*/ 328937 h 603052"/>
              <a:gd name="connsiteX48" fmla="*/ 549191 w 604110"/>
              <a:gd name="connsiteY48" fmla="*/ 274115 h 603052"/>
              <a:gd name="connsiteX49" fmla="*/ 514866 w 604110"/>
              <a:gd name="connsiteY49" fmla="*/ 274115 h 603052"/>
              <a:gd name="connsiteX50" fmla="*/ 488231 w 604110"/>
              <a:gd name="connsiteY50" fmla="*/ 253556 h 603052"/>
              <a:gd name="connsiteX51" fmla="*/ 467636 w 604110"/>
              <a:gd name="connsiteY51" fmla="*/ 204078 h 603052"/>
              <a:gd name="connsiteX52" fmla="*/ 471892 w 604110"/>
              <a:gd name="connsiteY52" fmla="*/ 170773 h 603052"/>
              <a:gd name="connsiteX53" fmla="*/ 496194 w 604110"/>
              <a:gd name="connsiteY53" fmla="*/ 146514 h 603052"/>
              <a:gd name="connsiteX54" fmla="*/ 457339 w 604110"/>
              <a:gd name="connsiteY54" fmla="*/ 107727 h 603052"/>
              <a:gd name="connsiteX55" fmla="*/ 433037 w 604110"/>
              <a:gd name="connsiteY55" fmla="*/ 131986 h 603052"/>
              <a:gd name="connsiteX56" fmla="*/ 399674 w 604110"/>
              <a:gd name="connsiteY56" fmla="*/ 136235 h 603052"/>
              <a:gd name="connsiteX57" fmla="*/ 350109 w 604110"/>
              <a:gd name="connsiteY57" fmla="*/ 115676 h 603052"/>
              <a:gd name="connsiteX58" fmla="*/ 329515 w 604110"/>
              <a:gd name="connsiteY58" fmla="*/ 89087 h 603052"/>
              <a:gd name="connsiteX59" fmla="*/ 329515 w 604110"/>
              <a:gd name="connsiteY59" fmla="*/ 54823 h 603052"/>
              <a:gd name="connsiteX60" fmla="*/ 247136 w 604110"/>
              <a:gd name="connsiteY60" fmla="*/ 0 h 603052"/>
              <a:gd name="connsiteX61" fmla="*/ 356974 w 604110"/>
              <a:gd name="connsiteY61" fmla="*/ 0 h 603052"/>
              <a:gd name="connsiteX62" fmla="*/ 384434 w 604110"/>
              <a:gd name="connsiteY62" fmla="*/ 27411 h 603052"/>
              <a:gd name="connsiteX63" fmla="*/ 384434 w 604110"/>
              <a:gd name="connsiteY63" fmla="*/ 68940 h 603052"/>
              <a:gd name="connsiteX64" fmla="*/ 408598 w 604110"/>
              <a:gd name="connsiteY64" fmla="*/ 78945 h 603052"/>
              <a:gd name="connsiteX65" fmla="*/ 437980 w 604110"/>
              <a:gd name="connsiteY65" fmla="*/ 49615 h 603052"/>
              <a:gd name="connsiteX66" fmla="*/ 457339 w 604110"/>
              <a:gd name="connsiteY66" fmla="*/ 41528 h 603052"/>
              <a:gd name="connsiteX67" fmla="*/ 476835 w 604110"/>
              <a:gd name="connsiteY67" fmla="*/ 49615 h 603052"/>
              <a:gd name="connsiteX68" fmla="*/ 554408 w 604110"/>
              <a:gd name="connsiteY68" fmla="*/ 127052 h 603052"/>
              <a:gd name="connsiteX69" fmla="*/ 554408 w 604110"/>
              <a:gd name="connsiteY69" fmla="*/ 165839 h 603052"/>
              <a:gd name="connsiteX70" fmla="*/ 525026 w 604110"/>
              <a:gd name="connsiteY70" fmla="*/ 195170 h 603052"/>
              <a:gd name="connsiteX71" fmla="*/ 535049 w 604110"/>
              <a:gd name="connsiteY71" fmla="*/ 219292 h 603052"/>
              <a:gd name="connsiteX72" fmla="*/ 576650 w 604110"/>
              <a:gd name="connsiteY72" fmla="*/ 219292 h 603052"/>
              <a:gd name="connsiteX73" fmla="*/ 604110 w 604110"/>
              <a:gd name="connsiteY73" fmla="*/ 246703 h 603052"/>
              <a:gd name="connsiteX74" fmla="*/ 604110 w 604110"/>
              <a:gd name="connsiteY74" fmla="*/ 356349 h 603052"/>
              <a:gd name="connsiteX75" fmla="*/ 576650 w 604110"/>
              <a:gd name="connsiteY75" fmla="*/ 383760 h 603052"/>
              <a:gd name="connsiteX76" fmla="*/ 535187 w 604110"/>
              <a:gd name="connsiteY76" fmla="*/ 383760 h 603052"/>
              <a:gd name="connsiteX77" fmla="*/ 525026 w 604110"/>
              <a:gd name="connsiteY77" fmla="*/ 407882 h 603052"/>
              <a:gd name="connsiteX78" fmla="*/ 554408 w 604110"/>
              <a:gd name="connsiteY78" fmla="*/ 437213 h 603052"/>
              <a:gd name="connsiteX79" fmla="*/ 554408 w 604110"/>
              <a:gd name="connsiteY79" fmla="*/ 476000 h 603052"/>
              <a:gd name="connsiteX80" fmla="*/ 476835 w 604110"/>
              <a:gd name="connsiteY80" fmla="*/ 553437 h 603052"/>
              <a:gd name="connsiteX81" fmla="*/ 437980 w 604110"/>
              <a:gd name="connsiteY81" fmla="*/ 553437 h 603052"/>
              <a:gd name="connsiteX82" fmla="*/ 408598 w 604110"/>
              <a:gd name="connsiteY82" fmla="*/ 524107 h 603052"/>
              <a:gd name="connsiteX83" fmla="*/ 384434 w 604110"/>
              <a:gd name="connsiteY83" fmla="*/ 534112 h 603052"/>
              <a:gd name="connsiteX84" fmla="*/ 384434 w 604110"/>
              <a:gd name="connsiteY84" fmla="*/ 575641 h 603052"/>
              <a:gd name="connsiteX85" fmla="*/ 356974 w 604110"/>
              <a:gd name="connsiteY85" fmla="*/ 603052 h 603052"/>
              <a:gd name="connsiteX86" fmla="*/ 247136 w 604110"/>
              <a:gd name="connsiteY86" fmla="*/ 603052 h 603052"/>
              <a:gd name="connsiteX87" fmla="*/ 219676 w 604110"/>
              <a:gd name="connsiteY87" fmla="*/ 575641 h 603052"/>
              <a:gd name="connsiteX88" fmla="*/ 219676 w 604110"/>
              <a:gd name="connsiteY88" fmla="*/ 534112 h 603052"/>
              <a:gd name="connsiteX89" fmla="*/ 195512 w 604110"/>
              <a:gd name="connsiteY89" fmla="*/ 524107 h 603052"/>
              <a:gd name="connsiteX90" fmla="*/ 166130 w 604110"/>
              <a:gd name="connsiteY90" fmla="*/ 553437 h 603052"/>
              <a:gd name="connsiteX91" fmla="*/ 127275 w 604110"/>
              <a:gd name="connsiteY91" fmla="*/ 553437 h 603052"/>
              <a:gd name="connsiteX92" fmla="*/ 49702 w 604110"/>
              <a:gd name="connsiteY92" fmla="*/ 476000 h 603052"/>
              <a:gd name="connsiteX93" fmla="*/ 41601 w 604110"/>
              <a:gd name="connsiteY93" fmla="*/ 456538 h 603052"/>
              <a:gd name="connsiteX94" fmla="*/ 49702 w 604110"/>
              <a:gd name="connsiteY94" fmla="*/ 437213 h 603052"/>
              <a:gd name="connsiteX95" fmla="*/ 79083 w 604110"/>
              <a:gd name="connsiteY95" fmla="*/ 407882 h 603052"/>
              <a:gd name="connsiteX96" fmla="*/ 69061 w 604110"/>
              <a:gd name="connsiteY96" fmla="*/ 383760 h 603052"/>
              <a:gd name="connsiteX97" fmla="*/ 27460 w 604110"/>
              <a:gd name="connsiteY97" fmla="*/ 383760 h 603052"/>
              <a:gd name="connsiteX98" fmla="*/ 0 w 604110"/>
              <a:gd name="connsiteY98" fmla="*/ 356349 h 603052"/>
              <a:gd name="connsiteX99" fmla="*/ 0 w 604110"/>
              <a:gd name="connsiteY99" fmla="*/ 246703 h 603052"/>
              <a:gd name="connsiteX100" fmla="*/ 27460 w 604110"/>
              <a:gd name="connsiteY100" fmla="*/ 219292 h 603052"/>
              <a:gd name="connsiteX101" fmla="*/ 69061 w 604110"/>
              <a:gd name="connsiteY101" fmla="*/ 219292 h 603052"/>
              <a:gd name="connsiteX102" fmla="*/ 79083 w 604110"/>
              <a:gd name="connsiteY102" fmla="*/ 195170 h 603052"/>
              <a:gd name="connsiteX103" fmla="*/ 49702 w 604110"/>
              <a:gd name="connsiteY103" fmla="*/ 165839 h 603052"/>
              <a:gd name="connsiteX104" fmla="*/ 49702 w 604110"/>
              <a:gd name="connsiteY104" fmla="*/ 127052 h 603052"/>
              <a:gd name="connsiteX105" fmla="*/ 127275 w 604110"/>
              <a:gd name="connsiteY105" fmla="*/ 49615 h 603052"/>
              <a:gd name="connsiteX106" fmla="*/ 166130 w 604110"/>
              <a:gd name="connsiteY106" fmla="*/ 49615 h 603052"/>
              <a:gd name="connsiteX107" fmla="*/ 195512 w 604110"/>
              <a:gd name="connsiteY107" fmla="*/ 78945 h 603052"/>
              <a:gd name="connsiteX108" fmla="*/ 219676 w 604110"/>
              <a:gd name="connsiteY108" fmla="*/ 68940 h 603052"/>
              <a:gd name="connsiteX109" fmla="*/ 219676 w 604110"/>
              <a:gd name="connsiteY109" fmla="*/ 27411 h 603052"/>
              <a:gd name="connsiteX110" fmla="*/ 247136 w 604110"/>
              <a:gd name="connsiteY110" fmla="*/ 0 h 60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4110" h="603052">
                <a:moveTo>
                  <a:pt x="360585" y="233916"/>
                </a:moveTo>
                <a:cubicBezTo>
                  <a:pt x="367621" y="233916"/>
                  <a:pt x="374658" y="236588"/>
                  <a:pt x="380012" y="241933"/>
                </a:cubicBezTo>
                <a:cubicBezTo>
                  <a:pt x="390721" y="252623"/>
                  <a:pt x="390721" y="270028"/>
                  <a:pt x="380012" y="280718"/>
                </a:cubicBezTo>
                <a:lnTo>
                  <a:pt x="297635" y="362947"/>
                </a:lnTo>
                <a:cubicBezTo>
                  <a:pt x="292281" y="368292"/>
                  <a:pt x="285279" y="371033"/>
                  <a:pt x="278277" y="371033"/>
                </a:cubicBezTo>
                <a:cubicBezTo>
                  <a:pt x="271137" y="371033"/>
                  <a:pt x="264135" y="368292"/>
                  <a:pt x="258781" y="362947"/>
                </a:cubicBezTo>
                <a:lnTo>
                  <a:pt x="222260" y="326355"/>
                </a:lnTo>
                <a:cubicBezTo>
                  <a:pt x="211414" y="315665"/>
                  <a:pt x="211414" y="298397"/>
                  <a:pt x="222260" y="287707"/>
                </a:cubicBezTo>
                <a:cubicBezTo>
                  <a:pt x="232969" y="276880"/>
                  <a:pt x="250268" y="276880"/>
                  <a:pt x="260977" y="287707"/>
                </a:cubicBezTo>
                <a:lnTo>
                  <a:pt x="278277" y="304838"/>
                </a:lnTo>
                <a:lnTo>
                  <a:pt x="341158" y="241933"/>
                </a:lnTo>
                <a:cubicBezTo>
                  <a:pt x="346512" y="236588"/>
                  <a:pt x="353549" y="233916"/>
                  <a:pt x="360585" y="233916"/>
                </a:cubicBezTo>
                <a:close/>
                <a:moveTo>
                  <a:pt x="274595" y="54823"/>
                </a:moveTo>
                <a:lnTo>
                  <a:pt x="274595" y="89087"/>
                </a:lnTo>
                <a:cubicBezTo>
                  <a:pt x="274595" y="101696"/>
                  <a:pt x="266083" y="112524"/>
                  <a:pt x="254001" y="115676"/>
                </a:cubicBezTo>
                <a:cubicBezTo>
                  <a:pt x="236701" y="120199"/>
                  <a:pt x="219951" y="127052"/>
                  <a:pt x="204436" y="136235"/>
                </a:cubicBezTo>
                <a:cubicBezTo>
                  <a:pt x="193590" y="142540"/>
                  <a:pt x="179860" y="140895"/>
                  <a:pt x="171073" y="131986"/>
                </a:cubicBezTo>
                <a:lnTo>
                  <a:pt x="146771" y="107727"/>
                </a:lnTo>
                <a:lnTo>
                  <a:pt x="107916" y="146514"/>
                </a:lnTo>
                <a:lnTo>
                  <a:pt x="132218" y="170773"/>
                </a:lnTo>
                <a:cubicBezTo>
                  <a:pt x="141142" y="179545"/>
                  <a:pt x="142790" y="193251"/>
                  <a:pt x="136474" y="204078"/>
                </a:cubicBezTo>
                <a:cubicBezTo>
                  <a:pt x="127275" y="219566"/>
                  <a:pt x="120410" y="236287"/>
                  <a:pt x="115879" y="253556"/>
                </a:cubicBezTo>
                <a:cubicBezTo>
                  <a:pt x="112721" y="265617"/>
                  <a:pt x="101875" y="274115"/>
                  <a:pt x="89244" y="274115"/>
                </a:cubicBezTo>
                <a:lnTo>
                  <a:pt x="54919" y="274115"/>
                </a:lnTo>
                <a:lnTo>
                  <a:pt x="54919" y="328937"/>
                </a:lnTo>
                <a:lnTo>
                  <a:pt x="89244" y="328937"/>
                </a:lnTo>
                <a:cubicBezTo>
                  <a:pt x="101875" y="328937"/>
                  <a:pt x="112721" y="337435"/>
                  <a:pt x="115879" y="349496"/>
                </a:cubicBezTo>
                <a:cubicBezTo>
                  <a:pt x="120410" y="366765"/>
                  <a:pt x="127275" y="383486"/>
                  <a:pt x="136474" y="398974"/>
                </a:cubicBezTo>
                <a:cubicBezTo>
                  <a:pt x="142790" y="409801"/>
                  <a:pt x="141142" y="423507"/>
                  <a:pt x="132218" y="432279"/>
                </a:cubicBezTo>
                <a:lnTo>
                  <a:pt x="107916" y="456538"/>
                </a:lnTo>
                <a:lnTo>
                  <a:pt x="146771" y="495325"/>
                </a:lnTo>
                <a:lnTo>
                  <a:pt x="171073" y="471066"/>
                </a:lnTo>
                <a:cubicBezTo>
                  <a:pt x="179860" y="462157"/>
                  <a:pt x="193590" y="460512"/>
                  <a:pt x="204436" y="466817"/>
                </a:cubicBezTo>
                <a:cubicBezTo>
                  <a:pt x="219951" y="476000"/>
                  <a:pt x="236701" y="482853"/>
                  <a:pt x="254001" y="487376"/>
                </a:cubicBezTo>
                <a:cubicBezTo>
                  <a:pt x="266083" y="490528"/>
                  <a:pt x="274595" y="501356"/>
                  <a:pt x="274595" y="513965"/>
                </a:cubicBezTo>
                <a:lnTo>
                  <a:pt x="274595" y="548229"/>
                </a:lnTo>
                <a:lnTo>
                  <a:pt x="329515" y="548229"/>
                </a:lnTo>
                <a:lnTo>
                  <a:pt x="329515" y="513965"/>
                </a:lnTo>
                <a:cubicBezTo>
                  <a:pt x="329515" y="501356"/>
                  <a:pt x="338027" y="490528"/>
                  <a:pt x="350109" y="487376"/>
                </a:cubicBezTo>
                <a:cubicBezTo>
                  <a:pt x="367409" y="482853"/>
                  <a:pt x="384159" y="476000"/>
                  <a:pt x="399674" y="466817"/>
                </a:cubicBezTo>
                <a:cubicBezTo>
                  <a:pt x="410520" y="460512"/>
                  <a:pt x="424250" y="462157"/>
                  <a:pt x="433037" y="471066"/>
                </a:cubicBezTo>
                <a:lnTo>
                  <a:pt x="457339" y="495325"/>
                </a:lnTo>
                <a:lnTo>
                  <a:pt x="496194" y="456538"/>
                </a:lnTo>
                <a:lnTo>
                  <a:pt x="471892" y="432279"/>
                </a:lnTo>
                <a:cubicBezTo>
                  <a:pt x="462968" y="423507"/>
                  <a:pt x="461320" y="409801"/>
                  <a:pt x="467636" y="398974"/>
                </a:cubicBezTo>
                <a:cubicBezTo>
                  <a:pt x="476835" y="383486"/>
                  <a:pt x="483700" y="366765"/>
                  <a:pt x="488231" y="349496"/>
                </a:cubicBezTo>
                <a:cubicBezTo>
                  <a:pt x="491389" y="337435"/>
                  <a:pt x="502235" y="328937"/>
                  <a:pt x="514866" y="328937"/>
                </a:cubicBezTo>
                <a:lnTo>
                  <a:pt x="549191" y="328937"/>
                </a:lnTo>
                <a:lnTo>
                  <a:pt x="549191" y="274115"/>
                </a:lnTo>
                <a:lnTo>
                  <a:pt x="514866" y="274115"/>
                </a:lnTo>
                <a:cubicBezTo>
                  <a:pt x="502235" y="274115"/>
                  <a:pt x="491389" y="265617"/>
                  <a:pt x="488231" y="253556"/>
                </a:cubicBezTo>
                <a:cubicBezTo>
                  <a:pt x="483700" y="236287"/>
                  <a:pt x="476835" y="219566"/>
                  <a:pt x="467636" y="204078"/>
                </a:cubicBezTo>
                <a:cubicBezTo>
                  <a:pt x="461320" y="193251"/>
                  <a:pt x="462968" y="179545"/>
                  <a:pt x="471892" y="170773"/>
                </a:cubicBezTo>
                <a:lnTo>
                  <a:pt x="496194" y="146514"/>
                </a:lnTo>
                <a:lnTo>
                  <a:pt x="457339" y="107727"/>
                </a:lnTo>
                <a:lnTo>
                  <a:pt x="433037" y="131986"/>
                </a:lnTo>
                <a:cubicBezTo>
                  <a:pt x="424250" y="140895"/>
                  <a:pt x="410520" y="142540"/>
                  <a:pt x="399674" y="136235"/>
                </a:cubicBezTo>
                <a:cubicBezTo>
                  <a:pt x="384159" y="127052"/>
                  <a:pt x="367409" y="120199"/>
                  <a:pt x="350109" y="115676"/>
                </a:cubicBezTo>
                <a:cubicBezTo>
                  <a:pt x="338027" y="112524"/>
                  <a:pt x="329515" y="101696"/>
                  <a:pt x="329515" y="89087"/>
                </a:cubicBezTo>
                <a:lnTo>
                  <a:pt x="329515" y="54823"/>
                </a:lnTo>
                <a:close/>
                <a:moveTo>
                  <a:pt x="247136" y="0"/>
                </a:moveTo>
                <a:lnTo>
                  <a:pt x="356974" y="0"/>
                </a:lnTo>
                <a:cubicBezTo>
                  <a:pt x="372077" y="0"/>
                  <a:pt x="384434" y="12335"/>
                  <a:pt x="384434" y="27411"/>
                </a:cubicBezTo>
                <a:lnTo>
                  <a:pt x="384434" y="68940"/>
                </a:lnTo>
                <a:cubicBezTo>
                  <a:pt x="392672" y="71818"/>
                  <a:pt x="400772" y="75107"/>
                  <a:pt x="408598" y="78945"/>
                </a:cubicBezTo>
                <a:lnTo>
                  <a:pt x="437980" y="49615"/>
                </a:lnTo>
                <a:cubicBezTo>
                  <a:pt x="443060" y="44407"/>
                  <a:pt x="450062" y="41528"/>
                  <a:pt x="457339" y="41528"/>
                </a:cubicBezTo>
                <a:cubicBezTo>
                  <a:pt x="464616" y="41528"/>
                  <a:pt x="471618" y="44407"/>
                  <a:pt x="476835" y="49615"/>
                </a:cubicBezTo>
                <a:lnTo>
                  <a:pt x="554408" y="127052"/>
                </a:lnTo>
                <a:cubicBezTo>
                  <a:pt x="565255" y="137743"/>
                  <a:pt x="565255" y="155149"/>
                  <a:pt x="554408" y="165839"/>
                </a:cubicBezTo>
                <a:lnTo>
                  <a:pt x="525026" y="195170"/>
                </a:lnTo>
                <a:cubicBezTo>
                  <a:pt x="528871" y="202982"/>
                  <a:pt x="532166" y="211068"/>
                  <a:pt x="535049" y="219292"/>
                </a:cubicBezTo>
                <a:lnTo>
                  <a:pt x="576650" y="219292"/>
                </a:lnTo>
                <a:cubicBezTo>
                  <a:pt x="591753" y="219292"/>
                  <a:pt x="604110" y="231627"/>
                  <a:pt x="604110" y="246703"/>
                </a:cubicBezTo>
                <a:lnTo>
                  <a:pt x="604110" y="356349"/>
                </a:lnTo>
                <a:cubicBezTo>
                  <a:pt x="604110" y="371425"/>
                  <a:pt x="591753" y="383760"/>
                  <a:pt x="576650" y="383760"/>
                </a:cubicBezTo>
                <a:lnTo>
                  <a:pt x="535187" y="383760"/>
                </a:lnTo>
                <a:cubicBezTo>
                  <a:pt x="532166" y="391984"/>
                  <a:pt x="528871" y="400070"/>
                  <a:pt x="525026" y="407882"/>
                </a:cubicBezTo>
                <a:lnTo>
                  <a:pt x="554408" y="437213"/>
                </a:lnTo>
                <a:cubicBezTo>
                  <a:pt x="565255" y="447903"/>
                  <a:pt x="565255" y="465309"/>
                  <a:pt x="554408" y="476000"/>
                </a:cubicBezTo>
                <a:lnTo>
                  <a:pt x="476835" y="553437"/>
                </a:lnTo>
                <a:cubicBezTo>
                  <a:pt x="466126" y="564265"/>
                  <a:pt x="448689" y="564265"/>
                  <a:pt x="437980" y="553437"/>
                </a:cubicBezTo>
                <a:lnTo>
                  <a:pt x="408598" y="524107"/>
                </a:lnTo>
                <a:cubicBezTo>
                  <a:pt x="400772" y="527945"/>
                  <a:pt x="392672" y="531234"/>
                  <a:pt x="384434" y="534112"/>
                </a:cubicBezTo>
                <a:lnTo>
                  <a:pt x="384434" y="575641"/>
                </a:lnTo>
                <a:cubicBezTo>
                  <a:pt x="384434" y="590717"/>
                  <a:pt x="372077" y="603052"/>
                  <a:pt x="356974" y="603052"/>
                </a:cubicBezTo>
                <a:lnTo>
                  <a:pt x="247136" y="603052"/>
                </a:lnTo>
                <a:cubicBezTo>
                  <a:pt x="232033" y="603052"/>
                  <a:pt x="219676" y="590717"/>
                  <a:pt x="219676" y="575641"/>
                </a:cubicBezTo>
                <a:lnTo>
                  <a:pt x="219676" y="534112"/>
                </a:lnTo>
                <a:cubicBezTo>
                  <a:pt x="211438" y="531234"/>
                  <a:pt x="203338" y="527945"/>
                  <a:pt x="195512" y="524107"/>
                </a:cubicBezTo>
                <a:lnTo>
                  <a:pt x="166130" y="553437"/>
                </a:lnTo>
                <a:cubicBezTo>
                  <a:pt x="155421" y="564265"/>
                  <a:pt x="137984" y="564265"/>
                  <a:pt x="127275" y="553437"/>
                </a:cubicBezTo>
                <a:lnTo>
                  <a:pt x="49702" y="476000"/>
                </a:lnTo>
                <a:cubicBezTo>
                  <a:pt x="44484" y="470792"/>
                  <a:pt x="41601" y="463802"/>
                  <a:pt x="41601" y="456538"/>
                </a:cubicBezTo>
                <a:cubicBezTo>
                  <a:pt x="41601" y="449274"/>
                  <a:pt x="44484" y="442284"/>
                  <a:pt x="49702" y="437213"/>
                </a:cubicBezTo>
                <a:lnTo>
                  <a:pt x="79083" y="407882"/>
                </a:lnTo>
                <a:cubicBezTo>
                  <a:pt x="75239" y="400070"/>
                  <a:pt x="71944" y="391984"/>
                  <a:pt x="69061" y="383760"/>
                </a:cubicBezTo>
                <a:lnTo>
                  <a:pt x="27460" y="383760"/>
                </a:lnTo>
                <a:cubicBezTo>
                  <a:pt x="12357" y="383760"/>
                  <a:pt x="0" y="371425"/>
                  <a:pt x="0" y="356349"/>
                </a:cubicBezTo>
                <a:lnTo>
                  <a:pt x="0" y="246703"/>
                </a:lnTo>
                <a:cubicBezTo>
                  <a:pt x="0" y="231627"/>
                  <a:pt x="12357" y="219292"/>
                  <a:pt x="27460" y="219292"/>
                </a:cubicBezTo>
                <a:lnTo>
                  <a:pt x="69061" y="219292"/>
                </a:lnTo>
                <a:cubicBezTo>
                  <a:pt x="71944" y="211068"/>
                  <a:pt x="75239" y="202982"/>
                  <a:pt x="79083" y="195170"/>
                </a:cubicBezTo>
                <a:lnTo>
                  <a:pt x="49702" y="165839"/>
                </a:lnTo>
                <a:cubicBezTo>
                  <a:pt x="38855" y="155149"/>
                  <a:pt x="38855" y="137743"/>
                  <a:pt x="49702" y="127052"/>
                </a:cubicBezTo>
                <a:lnTo>
                  <a:pt x="127275" y="49615"/>
                </a:lnTo>
                <a:cubicBezTo>
                  <a:pt x="137984" y="38787"/>
                  <a:pt x="155421" y="38787"/>
                  <a:pt x="166130" y="49615"/>
                </a:cubicBezTo>
                <a:lnTo>
                  <a:pt x="195512" y="78945"/>
                </a:lnTo>
                <a:cubicBezTo>
                  <a:pt x="203338" y="75107"/>
                  <a:pt x="211438" y="71818"/>
                  <a:pt x="219676" y="68940"/>
                </a:cubicBezTo>
                <a:lnTo>
                  <a:pt x="219676" y="27411"/>
                </a:lnTo>
                <a:cubicBezTo>
                  <a:pt x="219676" y="12335"/>
                  <a:pt x="232033" y="0"/>
                  <a:pt x="247136" y="0"/>
                </a:cubicBezTo>
                <a:close/>
              </a:path>
            </a:pathLst>
          </a:custGeom>
          <a:solidFill>
            <a:schemeClr val="tx1"/>
          </a:solidFill>
          <a:ln>
            <a:noFill/>
          </a:ln>
        </p:spPr>
      </p:sp>
      <p:sp>
        <p:nvSpPr>
          <p:cNvPr id="40" name="notepad-with-lines_19841">
            <a:extLst>
              <a:ext uri="{FF2B5EF4-FFF2-40B4-BE49-F238E27FC236}">
                <a16:creationId xmlns:a16="http://schemas.microsoft.com/office/drawing/2014/main" xmlns="" id="{3A3E9E5E-80C5-4A8E-9619-231FF57AD653}"/>
              </a:ext>
            </a:extLst>
          </p:cNvPr>
          <p:cNvSpPr>
            <a:spLocks noChangeAspect="1"/>
          </p:cNvSpPr>
          <p:nvPr/>
        </p:nvSpPr>
        <p:spPr bwMode="auto">
          <a:xfrm>
            <a:off x="9674312" y="2755121"/>
            <a:ext cx="464299" cy="609685"/>
          </a:xfrm>
          <a:custGeom>
            <a:avLst/>
            <a:gdLst>
              <a:gd name="connsiteX0" fmla="*/ 89053 w 463332"/>
              <a:gd name="connsiteY0" fmla="*/ 390156 h 608415"/>
              <a:gd name="connsiteX1" fmla="*/ 378794 w 463332"/>
              <a:gd name="connsiteY1" fmla="*/ 390156 h 608415"/>
              <a:gd name="connsiteX2" fmla="*/ 378794 w 463332"/>
              <a:gd name="connsiteY2" fmla="*/ 409279 h 608415"/>
              <a:gd name="connsiteX3" fmla="*/ 89053 w 463332"/>
              <a:gd name="connsiteY3" fmla="*/ 409279 h 608415"/>
              <a:gd name="connsiteX4" fmla="*/ 89053 w 463332"/>
              <a:gd name="connsiteY4" fmla="*/ 342172 h 608415"/>
              <a:gd name="connsiteX5" fmla="*/ 378794 w 463332"/>
              <a:gd name="connsiteY5" fmla="*/ 342172 h 608415"/>
              <a:gd name="connsiteX6" fmla="*/ 378794 w 463332"/>
              <a:gd name="connsiteY6" fmla="*/ 361295 h 608415"/>
              <a:gd name="connsiteX7" fmla="*/ 89053 w 463332"/>
              <a:gd name="connsiteY7" fmla="*/ 361295 h 608415"/>
              <a:gd name="connsiteX8" fmla="*/ 89053 w 463332"/>
              <a:gd name="connsiteY8" fmla="*/ 294328 h 608415"/>
              <a:gd name="connsiteX9" fmla="*/ 378794 w 463332"/>
              <a:gd name="connsiteY9" fmla="*/ 294328 h 608415"/>
              <a:gd name="connsiteX10" fmla="*/ 378794 w 463332"/>
              <a:gd name="connsiteY10" fmla="*/ 313451 h 608415"/>
              <a:gd name="connsiteX11" fmla="*/ 89053 w 463332"/>
              <a:gd name="connsiteY11" fmla="*/ 313451 h 608415"/>
              <a:gd name="connsiteX12" fmla="*/ 89053 w 463332"/>
              <a:gd name="connsiteY12" fmla="*/ 246414 h 608415"/>
              <a:gd name="connsiteX13" fmla="*/ 378794 w 463332"/>
              <a:gd name="connsiteY13" fmla="*/ 246414 h 608415"/>
              <a:gd name="connsiteX14" fmla="*/ 378794 w 463332"/>
              <a:gd name="connsiteY14" fmla="*/ 265608 h 608415"/>
              <a:gd name="connsiteX15" fmla="*/ 89053 w 463332"/>
              <a:gd name="connsiteY15" fmla="*/ 265608 h 608415"/>
              <a:gd name="connsiteX16" fmla="*/ 78116 w 463332"/>
              <a:gd name="connsiteY16" fmla="*/ 75116 h 608415"/>
              <a:gd name="connsiteX17" fmla="*/ 97310 w 463332"/>
              <a:gd name="connsiteY17" fmla="*/ 75116 h 608415"/>
              <a:gd name="connsiteX18" fmla="*/ 97310 w 463332"/>
              <a:gd name="connsiteY18" fmla="*/ 130969 h 608415"/>
              <a:gd name="connsiteX19" fmla="*/ 78116 w 463332"/>
              <a:gd name="connsiteY19" fmla="*/ 130969 h 608415"/>
              <a:gd name="connsiteX20" fmla="*/ 174026 w 463332"/>
              <a:gd name="connsiteY20" fmla="*/ 0 h 608415"/>
              <a:gd name="connsiteX21" fmla="*/ 193198 w 463332"/>
              <a:gd name="connsiteY21" fmla="*/ 0 h 608415"/>
              <a:gd name="connsiteX22" fmla="*/ 193198 w 463332"/>
              <a:gd name="connsiteY22" fmla="*/ 55846 h 608415"/>
              <a:gd name="connsiteX23" fmla="*/ 270011 w 463332"/>
              <a:gd name="connsiteY23" fmla="*/ 55846 h 608415"/>
              <a:gd name="connsiteX24" fmla="*/ 270011 w 463332"/>
              <a:gd name="connsiteY24" fmla="*/ 0 h 608415"/>
              <a:gd name="connsiteX25" fmla="*/ 289183 w 463332"/>
              <a:gd name="connsiteY25" fmla="*/ 0 h 608415"/>
              <a:gd name="connsiteX26" fmla="*/ 289183 w 463332"/>
              <a:gd name="connsiteY26" fmla="*/ 55846 h 608415"/>
              <a:gd name="connsiteX27" fmla="*/ 365995 w 463332"/>
              <a:gd name="connsiteY27" fmla="*/ 55846 h 608415"/>
              <a:gd name="connsiteX28" fmla="*/ 365995 w 463332"/>
              <a:gd name="connsiteY28" fmla="*/ 0 h 608415"/>
              <a:gd name="connsiteX29" fmla="*/ 385168 w 463332"/>
              <a:gd name="connsiteY29" fmla="*/ 0 h 608415"/>
              <a:gd name="connsiteX30" fmla="*/ 385168 w 463332"/>
              <a:gd name="connsiteY30" fmla="*/ 55846 h 608415"/>
              <a:gd name="connsiteX31" fmla="*/ 463332 w 463332"/>
              <a:gd name="connsiteY31" fmla="*/ 55846 h 608415"/>
              <a:gd name="connsiteX32" fmla="*/ 463332 w 463332"/>
              <a:gd name="connsiteY32" fmla="*/ 608415 h 608415"/>
              <a:gd name="connsiteX33" fmla="*/ 0 w 463332"/>
              <a:gd name="connsiteY33" fmla="*/ 608415 h 608415"/>
              <a:gd name="connsiteX34" fmla="*/ 0 w 463332"/>
              <a:gd name="connsiteY34" fmla="*/ 55846 h 608415"/>
              <a:gd name="connsiteX35" fmla="*/ 78116 w 463332"/>
              <a:gd name="connsiteY35" fmla="*/ 55846 h 608415"/>
              <a:gd name="connsiteX36" fmla="*/ 78116 w 463332"/>
              <a:gd name="connsiteY36" fmla="*/ 75116 h 608415"/>
              <a:gd name="connsiteX37" fmla="*/ 19172 w 463332"/>
              <a:gd name="connsiteY37" fmla="*/ 75116 h 608415"/>
              <a:gd name="connsiteX38" fmla="*/ 19172 w 463332"/>
              <a:gd name="connsiteY38" fmla="*/ 589268 h 608415"/>
              <a:gd name="connsiteX39" fmla="*/ 444160 w 463332"/>
              <a:gd name="connsiteY39" fmla="*/ 589268 h 608415"/>
              <a:gd name="connsiteX40" fmla="*/ 444160 w 463332"/>
              <a:gd name="connsiteY40" fmla="*/ 75116 h 608415"/>
              <a:gd name="connsiteX41" fmla="*/ 385168 w 463332"/>
              <a:gd name="connsiteY41" fmla="*/ 75116 h 608415"/>
              <a:gd name="connsiteX42" fmla="*/ 385168 w 463332"/>
              <a:gd name="connsiteY42" fmla="*/ 130962 h 608415"/>
              <a:gd name="connsiteX43" fmla="*/ 365995 w 463332"/>
              <a:gd name="connsiteY43" fmla="*/ 130962 h 608415"/>
              <a:gd name="connsiteX44" fmla="*/ 365995 w 463332"/>
              <a:gd name="connsiteY44" fmla="*/ 75116 h 608415"/>
              <a:gd name="connsiteX45" fmla="*/ 289183 w 463332"/>
              <a:gd name="connsiteY45" fmla="*/ 75116 h 608415"/>
              <a:gd name="connsiteX46" fmla="*/ 289183 w 463332"/>
              <a:gd name="connsiteY46" fmla="*/ 130962 h 608415"/>
              <a:gd name="connsiteX47" fmla="*/ 270011 w 463332"/>
              <a:gd name="connsiteY47" fmla="*/ 130962 h 608415"/>
              <a:gd name="connsiteX48" fmla="*/ 270011 w 463332"/>
              <a:gd name="connsiteY48" fmla="*/ 75116 h 608415"/>
              <a:gd name="connsiteX49" fmla="*/ 193198 w 463332"/>
              <a:gd name="connsiteY49" fmla="*/ 75116 h 608415"/>
              <a:gd name="connsiteX50" fmla="*/ 193198 w 463332"/>
              <a:gd name="connsiteY50" fmla="*/ 130962 h 608415"/>
              <a:gd name="connsiteX51" fmla="*/ 174026 w 463332"/>
              <a:gd name="connsiteY51" fmla="*/ 130962 h 608415"/>
              <a:gd name="connsiteX52" fmla="*/ 174026 w 463332"/>
              <a:gd name="connsiteY52" fmla="*/ 75116 h 608415"/>
              <a:gd name="connsiteX53" fmla="*/ 97310 w 463332"/>
              <a:gd name="connsiteY53" fmla="*/ 75116 h 608415"/>
              <a:gd name="connsiteX54" fmla="*/ 97310 w 463332"/>
              <a:gd name="connsiteY54" fmla="*/ 55846 h 608415"/>
              <a:gd name="connsiteX55" fmla="*/ 174026 w 463332"/>
              <a:gd name="connsiteY55" fmla="*/ 55846 h 608415"/>
              <a:gd name="connsiteX56" fmla="*/ 78116 w 463332"/>
              <a:gd name="connsiteY56" fmla="*/ 0 h 608415"/>
              <a:gd name="connsiteX57" fmla="*/ 97310 w 463332"/>
              <a:gd name="connsiteY57" fmla="*/ 0 h 608415"/>
              <a:gd name="connsiteX58" fmla="*/ 97310 w 463332"/>
              <a:gd name="connsiteY58" fmla="*/ 55846 h 608415"/>
              <a:gd name="connsiteX59" fmla="*/ 78116 w 463332"/>
              <a:gd name="connsiteY59" fmla="*/ 55846 h 60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63332" h="608415">
                <a:moveTo>
                  <a:pt x="89053" y="390156"/>
                </a:moveTo>
                <a:lnTo>
                  <a:pt x="378794" y="390156"/>
                </a:lnTo>
                <a:lnTo>
                  <a:pt x="378794" y="409279"/>
                </a:lnTo>
                <a:lnTo>
                  <a:pt x="89053" y="409279"/>
                </a:lnTo>
                <a:close/>
                <a:moveTo>
                  <a:pt x="89053" y="342172"/>
                </a:moveTo>
                <a:lnTo>
                  <a:pt x="378794" y="342172"/>
                </a:lnTo>
                <a:lnTo>
                  <a:pt x="378794" y="361295"/>
                </a:lnTo>
                <a:lnTo>
                  <a:pt x="89053" y="361295"/>
                </a:lnTo>
                <a:close/>
                <a:moveTo>
                  <a:pt x="89053" y="294328"/>
                </a:moveTo>
                <a:lnTo>
                  <a:pt x="378794" y="294328"/>
                </a:lnTo>
                <a:lnTo>
                  <a:pt x="378794" y="313451"/>
                </a:lnTo>
                <a:lnTo>
                  <a:pt x="89053" y="313451"/>
                </a:lnTo>
                <a:close/>
                <a:moveTo>
                  <a:pt x="89053" y="246414"/>
                </a:moveTo>
                <a:lnTo>
                  <a:pt x="378794" y="246414"/>
                </a:lnTo>
                <a:lnTo>
                  <a:pt x="378794" y="265608"/>
                </a:lnTo>
                <a:lnTo>
                  <a:pt x="89053" y="265608"/>
                </a:lnTo>
                <a:close/>
                <a:moveTo>
                  <a:pt x="78116" y="75116"/>
                </a:moveTo>
                <a:lnTo>
                  <a:pt x="97310" y="75116"/>
                </a:lnTo>
                <a:lnTo>
                  <a:pt x="97310" y="130969"/>
                </a:lnTo>
                <a:lnTo>
                  <a:pt x="78116" y="130969"/>
                </a:lnTo>
                <a:close/>
                <a:moveTo>
                  <a:pt x="174026" y="0"/>
                </a:moveTo>
                <a:lnTo>
                  <a:pt x="193198" y="0"/>
                </a:lnTo>
                <a:lnTo>
                  <a:pt x="193198" y="55846"/>
                </a:lnTo>
                <a:lnTo>
                  <a:pt x="270011" y="55846"/>
                </a:lnTo>
                <a:lnTo>
                  <a:pt x="270011" y="0"/>
                </a:lnTo>
                <a:lnTo>
                  <a:pt x="289183" y="0"/>
                </a:lnTo>
                <a:lnTo>
                  <a:pt x="289183" y="55846"/>
                </a:lnTo>
                <a:lnTo>
                  <a:pt x="365995" y="55846"/>
                </a:lnTo>
                <a:lnTo>
                  <a:pt x="365995" y="0"/>
                </a:lnTo>
                <a:lnTo>
                  <a:pt x="385168" y="0"/>
                </a:lnTo>
                <a:lnTo>
                  <a:pt x="385168" y="55846"/>
                </a:lnTo>
                <a:lnTo>
                  <a:pt x="463332" y="55846"/>
                </a:lnTo>
                <a:lnTo>
                  <a:pt x="463332" y="608415"/>
                </a:lnTo>
                <a:lnTo>
                  <a:pt x="0" y="608415"/>
                </a:lnTo>
                <a:lnTo>
                  <a:pt x="0" y="55846"/>
                </a:lnTo>
                <a:lnTo>
                  <a:pt x="78116" y="55846"/>
                </a:lnTo>
                <a:lnTo>
                  <a:pt x="78116" y="75116"/>
                </a:lnTo>
                <a:lnTo>
                  <a:pt x="19172" y="75116"/>
                </a:lnTo>
                <a:lnTo>
                  <a:pt x="19172" y="589268"/>
                </a:lnTo>
                <a:lnTo>
                  <a:pt x="444160" y="589268"/>
                </a:lnTo>
                <a:lnTo>
                  <a:pt x="444160" y="75116"/>
                </a:lnTo>
                <a:lnTo>
                  <a:pt x="385168" y="75116"/>
                </a:lnTo>
                <a:lnTo>
                  <a:pt x="385168" y="130962"/>
                </a:lnTo>
                <a:lnTo>
                  <a:pt x="365995" y="130962"/>
                </a:lnTo>
                <a:lnTo>
                  <a:pt x="365995" y="75116"/>
                </a:lnTo>
                <a:lnTo>
                  <a:pt x="289183" y="75116"/>
                </a:lnTo>
                <a:lnTo>
                  <a:pt x="289183" y="130962"/>
                </a:lnTo>
                <a:lnTo>
                  <a:pt x="270011" y="130962"/>
                </a:lnTo>
                <a:lnTo>
                  <a:pt x="270011" y="75116"/>
                </a:lnTo>
                <a:lnTo>
                  <a:pt x="193198" y="75116"/>
                </a:lnTo>
                <a:lnTo>
                  <a:pt x="193198" y="130962"/>
                </a:lnTo>
                <a:lnTo>
                  <a:pt x="174026" y="130962"/>
                </a:lnTo>
                <a:lnTo>
                  <a:pt x="174026" y="75116"/>
                </a:lnTo>
                <a:lnTo>
                  <a:pt x="97310" y="75116"/>
                </a:lnTo>
                <a:lnTo>
                  <a:pt x="97310" y="55846"/>
                </a:lnTo>
                <a:lnTo>
                  <a:pt x="174026" y="55846"/>
                </a:lnTo>
                <a:close/>
                <a:moveTo>
                  <a:pt x="78116" y="0"/>
                </a:moveTo>
                <a:lnTo>
                  <a:pt x="97310" y="0"/>
                </a:lnTo>
                <a:lnTo>
                  <a:pt x="97310" y="55846"/>
                </a:lnTo>
                <a:lnTo>
                  <a:pt x="78116" y="55846"/>
                </a:lnTo>
                <a:close/>
              </a:path>
            </a:pathLst>
          </a:custGeom>
          <a:solidFill>
            <a:schemeClr val="accent2">
              <a:lumMod val="75000"/>
            </a:schemeClr>
          </a:solidFill>
          <a:ln>
            <a:noFill/>
          </a:ln>
        </p:spPr>
      </p:sp>
      <p:sp>
        <p:nvSpPr>
          <p:cNvPr id="4" name="文本框 3">
            <a:extLst>
              <a:ext uri="{FF2B5EF4-FFF2-40B4-BE49-F238E27FC236}">
                <a16:creationId xmlns:a16="http://schemas.microsoft.com/office/drawing/2014/main" xmlns="" id="{94C1FFAA-9EF4-45B4-82D0-6FEEDC98ECA1}"/>
              </a:ext>
            </a:extLst>
          </p:cNvPr>
          <p:cNvSpPr txBox="1"/>
          <p:nvPr/>
        </p:nvSpPr>
        <p:spPr>
          <a:xfrm>
            <a:off x="4549730" y="3670183"/>
            <a:ext cx="1961731" cy="1938992"/>
          </a:xfrm>
          <a:prstGeom prst="rect">
            <a:avLst/>
          </a:prstGeom>
          <a:noFill/>
        </p:spPr>
        <p:txBody>
          <a:bodyPr wrap="square" rtlCol="0">
            <a:spAutoFit/>
          </a:bodyPr>
          <a:lstStyle/>
          <a:p>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将网络链路按照（</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n1,n2</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）形式存储为</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txt</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文件，扩展</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类的功能函数，实现网络链路删除。</a:t>
            </a:r>
            <a:endPar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42" name="文本框 41">
            <a:extLst>
              <a:ext uri="{FF2B5EF4-FFF2-40B4-BE49-F238E27FC236}">
                <a16:creationId xmlns:a16="http://schemas.microsoft.com/office/drawing/2014/main" xmlns="" id="{DE98A351-295C-41E0-BFF8-6755F34867B0}"/>
              </a:ext>
            </a:extLst>
          </p:cNvPr>
          <p:cNvSpPr txBox="1"/>
          <p:nvPr/>
        </p:nvSpPr>
        <p:spPr>
          <a:xfrm>
            <a:off x="2213243" y="3657016"/>
            <a:ext cx="1984955" cy="1938992"/>
          </a:xfrm>
          <a:prstGeom prst="rect">
            <a:avLst/>
          </a:prstGeom>
          <a:noFill/>
        </p:spPr>
        <p:txBody>
          <a:bodyPr wrap="square" rtlCol="0">
            <a:spAutoFit/>
          </a:bodyPr>
          <a:lstStyle/>
          <a:p>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将虚拟网络拓扑结构以邻接矩阵的形式给出；自定义脚本读取矩阵构造特定的虚拟网络。</a:t>
            </a:r>
            <a:endPar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44" name="文本框 43">
            <a:extLst>
              <a:ext uri="{FF2B5EF4-FFF2-40B4-BE49-F238E27FC236}">
                <a16:creationId xmlns:a16="http://schemas.microsoft.com/office/drawing/2014/main" xmlns="" id="{5336CB4C-32E1-42EB-A2CE-4369925D8D28}"/>
              </a:ext>
            </a:extLst>
          </p:cNvPr>
          <p:cNvSpPr txBox="1"/>
          <p:nvPr/>
        </p:nvSpPr>
        <p:spPr>
          <a:xfrm>
            <a:off x="8923144" y="3670183"/>
            <a:ext cx="1966633" cy="1631216"/>
          </a:xfrm>
          <a:prstGeom prst="rect">
            <a:avLst/>
          </a:prstGeom>
          <a:noFill/>
        </p:spPr>
        <p:txBody>
          <a:bodyPr wrap="square" rtlCol="0">
            <a:spAutoFit/>
          </a:bodyPr>
          <a:lstStyle/>
          <a:p>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扩展</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的命令集，达到可在</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&gt;</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视图下完成虚拟网络重构的目的。</a:t>
            </a:r>
            <a:endPar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45" name="global-environment_31747">
            <a:extLst>
              <a:ext uri="{FF2B5EF4-FFF2-40B4-BE49-F238E27FC236}">
                <a16:creationId xmlns:a16="http://schemas.microsoft.com/office/drawing/2014/main" xmlns="" id="{F589116D-F452-4E33-AF44-15EEF0F4733D}"/>
              </a:ext>
            </a:extLst>
          </p:cNvPr>
          <p:cNvSpPr>
            <a:spLocks noChangeAspect="1"/>
          </p:cNvSpPr>
          <p:nvPr/>
        </p:nvSpPr>
        <p:spPr bwMode="auto">
          <a:xfrm>
            <a:off x="2824316" y="2756189"/>
            <a:ext cx="609685" cy="608837"/>
          </a:xfrm>
          <a:custGeom>
            <a:avLst/>
            <a:gdLst>
              <a:gd name="T0" fmla="*/ 0 w 5753"/>
              <a:gd name="T1" fmla="*/ 2876 h 5753"/>
              <a:gd name="T2" fmla="*/ 5753 w 5753"/>
              <a:gd name="T3" fmla="*/ 2876 h 5753"/>
              <a:gd name="T4" fmla="*/ 5226 w 5753"/>
              <a:gd name="T5" fmla="*/ 3934 h 5753"/>
              <a:gd name="T6" fmla="*/ 4618 w 5753"/>
              <a:gd name="T7" fmla="*/ 4172 h 5753"/>
              <a:gd name="T8" fmla="*/ 5449 w 5753"/>
              <a:gd name="T9" fmla="*/ 3026 h 5753"/>
              <a:gd name="T10" fmla="*/ 3926 w 5753"/>
              <a:gd name="T11" fmla="*/ 5230 h 5753"/>
              <a:gd name="T12" fmla="*/ 3027 w 5753"/>
              <a:gd name="T13" fmla="*/ 4767 h 5753"/>
              <a:gd name="T14" fmla="*/ 3939 w 5753"/>
              <a:gd name="T15" fmla="*/ 5182 h 5753"/>
              <a:gd name="T16" fmla="*/ 1804 w 5753"/>
              <a:gd name="T17" fmla="*/ 5178 h 5753"/>
              <a:gd name="T18" fmla="*/ 2728 w 5753"/>
              <a:gd name="T19" fmla="*/ 4769 h 5753"/>
              <a:gd name="T20" fmla="*/ 1819 w 5753"/>
              <a:gd name="T21" fmla="*/ 5226 h 5753"/>
              <a:gd name="T22" fmla="*/ 527 w 5753"/>
              <a:gd name="T23" fmla="*/ 3934 h 5753"/>
              <a:gd name="T24" fmla="*/ 987 w 5753"/>
              <a:gd name="T25" fmla="*/ 3026 h 5753"/>
              <a:gd name="T26" fmla="*/ 575 w 5753"/>
              <a:gd name="T27" fmla="*/ 3948 h 5753"/>
              <a:gd name="T28" fmla="*/ 522 w 5753"/>
              <a:gd name="T29" fmla="*/ 1829 h 5753"/>
              <a:gd name="T30" fmla="*/ 1126 w 5753"/>
              <a:gd name="T31" fmla="*/ 1594 h 5753"/>
              <a:gd name="T32" fmla="*/ 303 w 5753"/>
              <a:gd name="T33" fmla="*/ 2727 h 5753"/>
              <a:gd name="T34" fmla="*/ 1820 w 5753"/>
              <a:gd name="T35" fmla="*/ 526 h 5753"/>
              <a:gd name="T36" fmla="*/ 2728 w 5753"/>
              <a:gd name="T37" fmla="*/ 996 h 5753"/>
              <a:gd name="T38" fmla="*/ 1806 w 5753"/>
              <a:gd name="T39" fmla="*/ 579 h 5753"/>
              <a:gd name="T40" fmla="*/ 3941 w 5753"/>
              <a:gd name="T41" fmla="*/ 582 h 5753"/>
              <a:gd name="T42" fmla="*/ 3027 w 5753"/>
              <a:gd name="T43" fmla="*/ 994 h 5753"/>
              <a:gd name="T44" fmla="*/ 3924 w 5753"/>
              <a:gd name="T45" fmla="*/ 523 h 5753"/>
              <a:gd name="T46" fmla="*/ 3027 w 5753"/>
              <a:gd name="T47" fmla="*/ 1300 h 5753"/>
              <a:gd name="T48" fmla="*/ 4451 w 5753"/>
              <a:gd name="T49" fmla="*/ 2727 h 5753"/>
              <a:gd name="T50" fmla="*/ 3027 w 5753"/>
              <a:gd name="T51" fmla="*/ 1300 h 5753"/>
              <a:gd name="T52" fmla="*/ 2728 w 5753"/>
              <a:gd name="T53" fmla="*/ 2727 h 5753"/>
              <a:gd name="T54" fmla="*/ 1463 w 5753"/>
              <a:gd name="T55" fmla="*/ 1494 h 5753"/>
              <a:gd name="T56" fmla="*/ 1294 w 5753"/>
              <a:gd name="T57" fmla="*/ 3026 h 5753"/>
              <a:gd name="T58" fmla="*/ 2728 w 5753"/>
              <a:gd name="T59" fmla="*/ 4463 h 5753"/>
              <a:gd name="T60" fmla="*/ 1294 w 5753"/>
              <a:gd name="T61" fmla="*/ 3026 h 5753"/>
              <a:gd name="T62" fmla="*/ 3027 w 5753"/>
              <a:gd name="T63" fmla="*/ 3026 h 5753"/>
              <a:gd name="T64" fmla="*/ 4281 w 5753"/>
              <a:gd name="T65" fmla="*/ 4271 h 5753"/>
              <a:gd name="T66" fmla="*/ 4758 w 5753"/>
              <a:gd name="T67" fmla="*/ 2727 h 5753"/>
              <a:gd name="T68" fmla="*/ 5178 w 5753"/>
              <a:gd name="T69" fmla="*/ 1815 h 5753"/>
              <a:gd name="T70" fmla="*/ 5449 w 5753"/>
              <a:gd name="T71" fmla="*/ 2727 h 5753"/>
              <a:gd name="T72" fmla="*/ 4989 w 5753"/>
              <a:gd name="T73" fmla="*/ 1403 h 5753"/>
              <a:gd name="T74" fmla="*/ 4348 w 5753"/>
              <a:gd name="T75" fmla="*/ 762 h 5753"/>
              <a:gd name="T76" fmla="*/ 1393 w 5753"/>
              <a:gd name="T77" fmla="*/ 770 h 5753"/>
              <a:gd name="T78" fmla="*/ 763 w 5753"/>
              <a:gd name="T79" fmla="*/ 1404 h 5753"/>
              <a:gd name="T80" fmla="*/ 774 w 5753"/>
              <a:gd name="T81" fmla="*/ 4365 h 5753"/>
              <a:gd name="T82" fmla="*/ 1389 w 5753"/>
              <a:gd name="T83" fmla="*/ 4980 h 5753"/>
              <a:gd name="T84" fmla="*/ 4354 w 5753"/>
              <a:gd name="T85" fmla="*/ 4987 h 5753"/>
              <a:gd name="T86" fmla="*/ 4980 w 5753"/>
              <a:gd name="T87" fmla="*/ 4363 h 5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53" h="5753">
                <a:moveTo>
                  <a:pt x="2876" y="0"/>
                </a:moveTo>
                <a:cubicBezTo>
                  <a:pt x="1290" y="0"/>
                  <a:pt x="0" y="1290"/>
                  <a:pt x="0" y="2876"/>
                </a:cubicBezTo>
                <a:cubicBezTo>
                  <a:pt x="0" y="4462"/>
                  <a:pt x="1290" y="5753"/>
                  <a:pt x="2876" y="5753"/>
                </a:cubicBezTo>
                <a:cubicBezTo>
                  <a:pt x="4462" y="5753"/>
                  <a:pt x="5753" y="4462"/>
                  <a:pt x="5753" y="2876"/>
                </a:cubicBezTo>
                <a:cubicBezTo>
                  <a:pt x="5753" y="1290"/>
                  <a:pt x="4462" y="0"/>
                  <a:pt x="2876" y="0"/>
                </a:cubicBezTo>
                <a:close/>
                <a:moveTo>
                  <a:pt x="5226" y="3934"/>
                </a:moveTo>
                <a:cubicBezTo>
                  <a:pt x="5208" y="3936"/>
                  <a:pt x="5191" y="3941"/>
                  <a:pt x="5174" y="3950"/>
                </a:cubicBezTo>
                <a:cubicBezTo>
                  <a:pt x="5168" y="3953"/>
                  <a:pt x="4963" y="4058"/>
                  <a:pt x="4618" y="4172"/>
                </a:cubicBezTo>
                <a:cubicBezTo>
                  <a:pt x="4712" y="3772"/>
                  <a:pt x="4754" y="3387"/>
                  <a:pt x="4760" y="3026"/>
                </a:cubicBezTo>
                <a:lnTo>
                  <a:pt x="5449" y="3026"/>
                </a:lnTo>
                <a:cubicBezTo>
                  <a:pt x="5431" y="3348"/>
                  <a:pt x="5353" y="3654"/>
                  <a:pt x="5226" y="3934"/>
                </a:cubicBezTo>
                <a:close/>
                <a:moveTo>
                  <a:pt x="3926" y="5230"/>
                </a:moveTo>
                <a:cubicBezTo>
                  <a:pt x="3648" y="5354"/>
                  <a:pt x="3345" y="5431"/>
                  <a:pt x="3027" y="5449"/>
                </a:cubicBezTo>
                <a:lnTo>
                  <a:pt x="3027" y="4767"/>
                </a:lnTo>
                <a:cubicBezTo>
                  <a:pt x="3456" y="4752"/>
                  <a:pt x="3845" y="4691"/>
                  <a:pt x="4175" y="4613"/>
                </a:cubicBezTo>
                <a:cubicBezTo>
                  <a:pt x="4110" y="4801"/>
                  <a:pt x="4033" y="4991"/>
                  <a:pt x="3939" y="5182"/>
                </a:cubicBezTo>
                <a:cubicBezTo>
                  <a:pt x="3932" y="5197"/>
                  <a:pt x="3928" y="5214"/>
                  <a:pt x="3926" y="5230"/>
                </a:cubicBezTo>
                <a:close/>
                <a:moveTo>
                  <a:pt x="1804" y="5178"/>
                </a:moveTo>
                <a:cubicBezTo>
                  <a:pt x="1801" y="5172"/>
                  <a:pt x="1697" y="4968"/>
                  <a:pt x="1584" y="4626"/>
                </a:cubicBezTo>
                <a:cubicBezTo>
                  <a:pt x="1983" y="4720"/>
                  <a:pt x="2367" y="4763"/>
                  <a:pt x="2728" y="4769"/>
                </a:cubicBezTo>
                <a:lnTo>
                  <a:pt x="2728" y="5449"/>
                </a:lnTo>
                <a:cubicBezTo>
                  <a:pt x="2406" y="5431"/>
                  <a:pt x="2099" y="5353"/>
                  <a:pt x="1819" y="5226"/>
                </a:cubicBezTo>
                <a:cubicBezTo>
                  <a:pt x="1817" y="5210"/>
                  <a:pt x="1812" y="5194"/>
                  <a:pt x="1804" y="5178"/>
                </a:cubicBezTo>
                <a:close/>
                <a:moveTo>
                  <a:pt x="527" y="3934"/>
                </a:moveTo>
                <a:cubicBezTo>
                  <a:pt x="400" y="3654"/>
                  <a:pt x="322" y="3348"/>
                  <a:pt x="304" y="3026"/>
                </a:cubicBezTo>
                <a:lnTo>
                  <a:pt x="987" y="3026"/>
                </a:lnTo>
                <a:cubicBezTo>
                  <a:pt x="1001" y="3459"/>
                  <a:pt x="1064" y="3851"/>
                  <a:pt x="1142" y="4184"/>
                </a:cubicBezTo>
                <a:cubicBezTo>
                  <a:pt x="955" y="4118"/>
                  <a:pt x="765" y="4041"/>
                  <a:pt x="575" y="3948"/>
                </a:cubicBezTo>
                <a:cubicBezTo>
                  <a:pt x="559" y="3940"/>
                  <a:pt x="543" y="3936"/>
                  <a:pt x="527" y="3934"/>
                </a:cubicBezTo>
                <a:close/>
                <a:moveTo>
                  <a:pt x="522" y="1829"/>
                </a:moveTo>
                <a:cubicBezTo>
                  <a:pt x="541" y="1828"/>
                  <a:pt x="560" y="1822"/>
                  <a:pt x="579" y="1813"/>
                </a:cubicBezTo>
                <a:cubicBezTo>
                  <a:pt x="585" y="1809"/>
                  <a:pt x="786" y="1707"/>
                  <a:pt x="1126" y="1594"/>
                </a:cubicBezTo>
                <a:cubicBezTo>
                  <a:pt x="1033" y="1989"/>
                  <a:pt x="992" y="2369"/>
                  <a:pt x="985" y="2727"/>
                </a:cubicBezTo>
                <a:lnTo>
                  <a:pt x="303" y="2727"/>
                </a:lnTo>
                <a:cubicBezTo>
                  <a:pt x="322" y="2409"/>
                  <a:pt x="398" y="2106"/>
                  <a:pt x="522" y="1829"/>
                </a:cubicBezTo>
                <a:close/>
                <a:moveTo>
                  <a:pt x="1820" y="526"/>
                </a:moveTo>
                <a:cubicBezTo>
                  <a:pt x="2100" y="400"/>
                  <a:pt x="2406" y="322"/>
                  <a:pt x="2728" y="303"/>
                </a:cubicBezTo>
                <a:lnTo>
                  <a:pt x="2728" y="996"/>
                </a:lnTo>
                <a:cubicBezTo>
                  <a:pt x="2293" y="1010"/>
                  <a:pt x="1901" y="1073"/>
                  <a:pt x="1568" y="1152"/>
                </a:cubicBezTo>
                <a:cubicBezTo>
                  <a:pt x="1634" y="962"/>
                  <a:pt x="1711" y="771"/>
                  <a:pt x="1806" y="579"/>
                </a:cubicBezTo>
                <a:cubicBezTo>
                  <a:pt x="1814" y="562"/>
                  <a:pt x="1819" y="544"/>
                  <a:pt x="1820" y="526"/>
                </a:cubicBezTo>
                <a:close/>
                <a:moveTo>
                  <a:pt x="3941" y="582"/>
                </a:moveTo>
                <a:cubicBezTo>
                  <a:pt x="3945" y="589"/>
                  <a:pt x="4048" y="792"/>
                  <a:pt x="4161" y="1135"/>
                </a:cubicBezTo>
                <a:cubicBezTo>
                  <a:pt x="3766" y="1042"/>
                  <a:pt x="3385" y="1001"/>
                  <a:pt x="3027" y="994"/>
                </a:cubicBezTo>
                <a:lnTo>
                  <a:pt x="3027" y="304"/>
                </a:lnTo>
                <a:cubicBezTo>
                  <a:pt x="3345" y="322"/>
                  <a:pt x="3647" y="399"/>
                  <a:pt x="3924" y="523"/>
                </a:cubicBezTo>
                <a:cubicBezTo>
                  <a:pt x="3926" y="543"/>
                  <a:pt x="3931" y="563"/>
                  <a:pt x="3941" y="582"/>
                </a:cubicBezTo>
                <a:close/>
                <a:moveTo>
                  <a:pt x="3027" y="1300"/>
                </a:moveTo>
                <a:cubicBezTo>
                  <a:pt x="3415" y="1307"/>
                  <a:pt x="3831" y="1356"/>
                  <a:pt x="4261" y="1471"/>
                </a:cubicBezTo>
                <a:cubicBezTo>
                  <a:pt x="4353" y="1816"/>
                  <a:pt x="4432" y="2245"/>
                  <a:pt x="4451" y="2727"/>
                </a:cubicBezTo>
                <a:lnTo>
                  <a:pt x="3027" y="2727"/>
                </a:lnTo>
                <a:lnTo>
                  <a:pt x="3027" y="1300"/>
                </a:lnTo>
                <a:close/>
                <a:moveTo>
                  <a:pt x="2728" y="1303"/>
                </a:moveTo>
                <a:lnTo>
                  <a:pt x="2728" y="2727"/>
                </a:lnTo>
                <a:lnTo>
                  <a:pt x="1291" y="2727"/>
                </a:lnTo>
                <a:cubicBezTo>
                  <a:pt x="1298" y="2339"/>
                  <a:pt x="1348" y="1924"/>
                  <a:pt x="1463" y="1494"/>
                </a:cubicBezTo>
                <a:cubicBezTo>
                  <a:pt x="1810" y="1402"/>
                  <a:pt x="2242" y="1321"/>
                  <a:pt x="2728" y="1303"/>
                </a:cubicBezTo>
                <a:close/>
                <a:moveTo>
                  <a:pt x="1294" y="3026"/>
                </a:moveTo>
                <a:lnTo>
                  <a:pt x="2728" y="3026"/>
                </a:lnTo>
                <a:lnTo>
                  <a:pt x="2728" y="4463"/>
                </a:lnTo>
                <a:cubicBezTo>
                  <a:pt x="2337" y="4456"/>
                  <a:pt x="1918" y="4406"/>
                  <a:pt x="1484" y="4289"/>
                </a:cubicBezTo>
                <a:cubicBezTo>
                  <a:pt x="1392" y="3942"/>
                  <a:pt x="1312" y="3511"/>
                  <a:pt x="1294" y="3026"/>
                </a:cubicBezTo>
                <a:close/>
                <a:moveTo>
                  <a:pt x="3027" y="4460"/>
                </a:moveTo>
                <a:lnTo>
                  <a:pt x="3027" y="3026"/>
                </a:lnTo>
                <a:lnTo>
                  <a:pt x="4454" y="3026"/>
                </a:lnTo>
                <a:cubicBezTo>
                  <a:pt x="4447" y="3417"/>
                  <a:pt x="4398" y="3837"/>
                  <a:pt x="4281" y="4271"/>
                </a:cubicBezTo>
                <a:cubicBezTo>
                  <a:pt x="3936" y="4362"/>
                  <a:pt x="3508" y="4441"/>
                  <a:pt x="3027" y="4460"/>
                </a:cubicBezTo>
                <a:close/>
                <a:moveTo>
                  <a:pt x="4758" y="2727"/>
                </a:moveTo>
                <a:cubicBezTo>
                  <a:pt x="4743" y="2296"/>
                  <a:pt x="4681" y="1907"/>
                  <a:pt x="4603" y="1576"/>
                </a:cubicBezTo>
                <a:cubicBezTo>
                  <a:pt x="4793" y="1642"/>
                  <a:pt x="4985" y="1720"/>
                  <a:pt x="5178" y="1815"/>
                </a:cubicBezTo>
                <a:cubicBezTo>
                  <a:pt x="5195" y="1823"/>
                  <a:pt x="5213" y="1827"/>
                  <a:pt x="5230" y="1828"/>
                </a:cubicBezTo>
                <a:cubicBezTo>
                  <a:pt x="5354" y="2106"/>
                  <a:pt x="5431" y="2409"/>
                  <a:pt x="5449" y="2727"/>
                </a:cubicBezTo>
                <a:lnTo>
                  <a:pt x="4758" y="2727"/>
                </a:lnTo>
                <a:close/>
                <a:moveTo>
                  <a:pt x="4989" y="1403"/>
                </a:moveTo>
                <a:cubicBezTo>
                  <a:pt x="4829" y="1336"/>
                  <a:pt x="4669" y="1279"/>
                  <a:pt x="4511" y="1230"/>
                </a:cubicBezTo>
                <a:cubicBezTo>
                  <a:pt x="4455" y="1044"/>
                  <a:pt x="4398" y="887"/>
                  <a:pt x="4348" y="762"/>
                </a:cubicBezTo>
                <a:cubicBezTo>
                  <a:pt x="4598" y="937"/>
                  <a:pt x="4815" y="1154"/>
                  <a:pt x="4989" y="1403"/>
                </a:cubicBezTo>
                <a:close/>
                <a:moveTo>
                  <a:pt x="1393" y="770"/>
                </a:moveTo>
                <a:cubicBezTo>
                  <a:pt x="1327" y="930"/>
                  <a:pt x="1270" y="1088"/>
                  <a:pt x="1222" y="1244"/>
                </a:cubicBezTo>
                <a:cubicBezTo>
                  <a:pt x="1040" y="1299"/>
                  <a:pt x="886" y="1355"/>
                  <a:pt x="763" y="1404"/>
                </a:cubicBezTo>
                <a:cubicBezTo>
                  <a:pt x="934" y="1158"/>
                  <a:pt x="1148" y="944"/>
                  <a:pt x="1393" y="770"/>
                </a:cubicBezTo>
                <a:close/>
                <a:moveTo>
                  <a:pt x="774" y="4365"/>
                </a:moveTo>
                <a:cubicBezTo>
                  <a:pt x="929" y="4429"/>
                  <a:pt x="1083" y="4484"/>
                  <a:pt x="1234" y="4531"/>
                </a:cubicBezTo>
                <a:cubicBezTo>
                  <a:pt x="1287" y="4708"/>
                  <a:pt x="1341" y="4858"/>
                  <a:pt x="1389" y="4980"/>
                </a:cubicBezTo>
                <a:cubicBezTo>
                  <a:pt x="1151" y="4811"/>
                  <a:pt x="943" y="4603"/>
                  <a:pt x="774" y="4365"/>
                </a:cubicBezTo>
                <a:close/>
                <a:moveTo>
                  <a:pt x="4354" y="4987"/>
                </a:moveTo>
                <a:cubicBezTo>
                  <a:pt x="4418" y="4830"/>
                  <a:pt x="4474" y="4675"/>
                  <a:pt x="4521" y="4521"/>
                </a:cubicBezTo>
                <a:cubicBezTo>
                  <a:pt x="4702" y="4467"/>
                  <a:pt x="4857" y="4412"/>
                  <a:pt x="4980" y="4363"/>
                </a:cubicBezTo>
                <a:cubicBezTo>
                  <a:pt x="4809" y="4605"/>
                  <a:pt x="4596" y="4816"/>
                  <a:pt x="4354" y="4987"/>
                </a:cubicBezTo>
                <a:close/>
              </a:path>
            </a:pathLst>
          </a:custGeom>
          <a:solidFill>
            <a:srgbClr val="00B0F0"/>
          </a:solidFill>
          <a:ln>
            <a:noFill/>
          </a:ln>
        </p:spPr>
      </p:sp>
      <p:sp>
        <p:nvSpPr>
          <p:cNvPr id="54" name="efficiency_158344">
            <a:extLst>
              <a:ext uri="{FF2B5EF4-FFF2-40B4-BE49-F238E27FC236}">
                <a16:creationId xmlns:a16="http://schemas.microsoft.com/office/drawing/2014/main" xmlns="" id="{AF6A9494-5D38-4578-B851-DCC8A24DEC80}"/>
              </a:ext>
            </a:extLst>
          </p:cNvPr>
          <p:cNvSpPr>
            <a:spLocks noChangeAspect="1"/>
          </p:cNvSpPr>
          <p:nvPr/>
        </p:nvSpPr>
        <p:spPr bwMode="auto">
          <a:xfrm>
            <a:off x="7450032" y="2755121"/>
            <a:ext cx="609685" cy="608617"/>
          </a:xfrm>
          <a:custGeom>
            <a:avLst/>
            <a:gdLst>
              <a:gd name="connsiteX0" fmla="*/ 360585 w 604110"/>
              <a:gd name="connsiteY0" fmla="*/ 233916 h 603052"/>
              <a:gd name="connsiteX1" fmla="*/ 380012 w 604110"/>
              <a:gd name="connsiteY1" fmla="*/ 241933 h 603052"/>
              <a:gd name="connsiteX2" fmla="*/ 380012 w 604110"/>
              <a:gd name="connsiteY2" fmla="*/ 280718 h 603052"/>
              <a:gd name="connsiteX3" fmla="*/ 297635 w 604110"/>
              <a:gd name="connsiteY3" fmla="*/ 362947 h 603052"/>
              <a:gd name="connsiteX4" fmla="*/ 278277 w 604110"/>
              <a:gd name="connsiteY4" fmla="*/ 371033 h 603052"/>
              <a:gd name="connsiteX5" fmla="*/ 258781 w 604110"/>
              <a:gd name="connsiteY5" fmla="*/ 362947 h 603052"/>
              <a:gd name="connsiteX6" fmla="*/ 222260 w 604110"/>
              <a:gd name="connsiteY6" fmla="*/ 326355 h 603052"/>
              <a:gd name="connsiteX7" fmla="*/ 222260 w 604110"/>
              <a:gd name="connsiteY7" fmla="*/ 287707 h 603052"/>
              <a:gd name="connsiteX8" fmla="*/ 260977 w 604110"/>
              <a:gd name="connsiteY8" fmla="*/ 287707 h 603052"/>
              <a:gd name="connsiteX9" fmla="*/ 278277 w 604110"/>
              <a:gd name="connsiteY9" fmla="*/ 304838 h 603052"/>
              <a:gd name="connsiteX10" fmla="*/ 341158 w 604110"/>
              <a:gd name="connsiteY10" fmla="*/ 241933 h 603052"/>
              <a:gd name="connsiteX11" fmla="*/ 360585 w 604110"/>
              <a:gd name="connsiteY11" fmla="*/ 233916 h 603052"/>
              <a:gd name="connsiteX12" fmla="*/ 274595 w 604110"/>
              <a:gd name="connsiteY12" fmla="*/ 54823 h 603052"/>
              <a:gd name="connsiteX13" fmla="*/ 274595 w 604110"/>
              <a:gd name="connsiteY13" fmla="*/ 89087 h 603052"/>
              <a:gd name="connsiteX14" fmla="*/ 254001 w 604110"/>
              <a:gd name="connsiteY14" fmla="*/ 115676 h 603052"/>
              <a:gd name="connsiteX15" fmla="*/ 204436 w 604110"/>
              <a:gd name="connsiteY15" fmla="*/ 136235 h 603052"/>
              <a:gd name="connsiteX16" fmla="*/ 171073 w 604110"/>
              <a:gd name="connsiteY16" fmla="*/ 131986 h 603052"/>
              <a:gd name="connsiteX17" fmla="*/ 146771 w 604110"/>
              <a:gd name="connsiteY17" fmla="*/ 107727 h 603052"/>
              <a:gd name="connsiteX18" fmla="*/ 107916 w 604110"/>
              <a:gd name="connsiteY18" fmla="*/ 146514 h 603052"/>
              <a:gd name="connsiteX19" fmla="*/ 132218 w 604110"/>
              <a:gd name="connsiteY19" fmla="*/ 170773 h 603052"/>
              <a:gd name="connsiteX20" fmla="*/ 136474 w 604110"/>
              <a:gd name="connsiteY20" fmla="*/ 204078 h 603052"/>
              <a:gd name="connsiteX21" fmla="*/ 115879 w 604110"/>
              <a:gd name="connsiteY21" fmla="*/ 253556 h 603052"/>
              <a:gd name="connsiteX22" fmla="*/ 89244 w 604110"/>
              <a:gd name="connsiteY22" fmla="*/ 274115 h 603052"/>
              <a:gd name="connsiteX23" fmla="*/ 54919 w 604110"/>
              <a:gd name="connsiteY23" fmla="*/ 274115 h 603052"/>
              <a:gd name="connsiteX24" fmla="*/ 54919 w 604110"/>
              <a:gd name="connsiteY24" fmla="*/ 328937 h 603052"/>
              <a:gd name="connsiteX25" fmla="*/ 89244 w 604110"/>
              <a:gd name="connsiteY25" fmla="*/ 328937 h 603052"/>
              <a:gd name="connsiteX26" fmla="*/ 115879 w 604110"/>
              <a:gd name="connsiteY26" fmla="*/ 349496 h 603052"/>
              <a:gd name="connsiteX27" fmla="*/ 136474 w 604110"/>
              <a:gd name="connsiteY27" fmla="*/ 398974 h 603052"/>
              <a:gd name="connsiteX28" fmla="*/ 132218 w 604110"/>
              <a:gd name="connsiteY28" fmla="*/ 432279 h 603052"/>
              <a:gd name="connsiteX29" fmla="*/ 107916 w 604110"/>
              <a:gd name="connsiteY29" fmla="*/ 456538 h 603052"/>
              <a:gd name="connsiteX30" fmla="*/ 146771 w 604110"/>
              <a:gd name="connsiteY30" fmla="*/ 495325 h 603052"/>
              <a:gd name="connsiteX31" fmla="*/ 171073 w 604110"/>
              <a:gd name="connsiteY31" fmla="*/ 471066 h 603052"/>
              <a:gd name="connsiteX32" fmla="*/ 204436 w 604110"/>
              <a:gd name="connsiteY32" fmla="*/ 466817 h 603052"/>
              <a:gd name="connsiteX33" fmla="*/ 254001 w 604110"/>
              <a:gd name="connsiteY33" fmla="*/ 487376 h 603052"/>
              <a:gd name="connsiteX34" fmla="*/ 274595 w 604110"/>
              <a:gd name="connsiteY34" fmla="*/ 513965 h 603052"/>
              <a:gd name="connsiteX35" fmla="*/ 274595 w 604110"/>
              <a:gd name="connsiteY35" fmla="*/ 548229 h 603052"/>
              <a:gd name="connsiteX36" fmla="*/ 329515 w 604110"/>
              <a:gd name="connsiteY36" fmla="*/ 548229 h 603052"/>
              <a:gd name="connsiteX37" fmla="*/ 329515 w 604110"/>
              <a:gd name="connsiteY37" fmla="*/ 513965 h 603052"/>
              <a:gd name="connsiteX38" fmla="*/ 350109 w 604110"/>
              <a:gd name="connsiteY38" fmla="*/ 487376 h 603052"/>
              <a:gd name="connsiteX39" fmla="*/ 399674 w 604110"/>
              <a:gd name="connsiteY39" fmla="*/ 466817 h 603052"/>
              <a:gd name="connsiteX40" fmla="*/ 433037 w 604110"/>
              <a:gd name="connsiteY40" fmla="*/ 471066 h 603052"/>
              <a:gd name="connsiteX41" fmla="*/ 457339 w 604110"/>
              <a:gd name="connsiteY41" fmla="*/ 495325 h 603052"/>
              <a:gd name="connsiteX42" fmla="*/ 496194 w 604110"/>
              <a:gd name="connsiteY42" fmla="*/ 456538 h 603052"/>
              <a:gd name="connsiteX43" fmla="*/ 471892 w 604110"/>
              <a:gd name="connsiteY43" fmla="*/ 432279 h 603052"/>
              <a:gd name="connsiteX44" fmla="*/ 467636 w 604110"/>
              <a:gd name="connsiteY44" fmla="*/ 398974 h 603052"/>
              <a:gd name="connsiteX45" fmla="*/ 488231 w 604110"/>
              <a:gd name="connsiteY45" fmla="*/ 349496 h 603052"/>
              <a:gd name="connsiteX46" fmla="*/ 514866 w 604110"/>
              <a:gd name="connsiteY46" fmla="*/ 328937 h 603052"/>
              <a:gd name="connsiteX47" fmla="*/ 549191 w 604110"/>
              <a:gd name="connsiteY47" fmla="*/ 328937 h 603052"/>
              <a:gd name="connsiteX48" fmla="*/ 549191 w 604110"/>
              <a:gd name="connsiteY48" fmla="*/ 274115 h 603052"/>
              <a:gd name="connsiteX49" fmla="*/ 514866 w 604110"/>
              <a:gd name="connsiteY49" fmla="*/ 274115 h 603052"/>
              <a:gd name="connsiteX50" fmla="*/ 488231 w 604110"/>
              <a:gd name="connsiteY50" fmla="*/ 253556 h 603052"/>
              <a:gd name="connsiteX51" fmla="*/ 467636 w 604110"/>
              <a:gd name="connsiteY51" fmla="*/ 204078 h 603052"/>
              <a:gd name="connsiteX52" fmla="*/ 471892 w 604110"/>
              <a:gd name="connsiteY52" fmla="*/ 170773 h 603052"/>
              <a:gd name="connsiteX53" fmla="*/ 496194 w 604110"/>
              <a:gd name="connsiteY53" fmla="*/ 146514 h 603052"/>
              <a:gd name="connsiteX54" fmla="*/ 457339 w 604110"/>
              <a:gd name="connsiteY54" fmla="*/ 107727 h 603052"/>
              <a:gd name="connsiteX55" fmla="*/ 433037 w 604110"/>
              <a:gd name="connsiteY55" fmla="*/ 131986 h 603052"/>
              <a:gd name="connsiteX56" fmla="*/ 399674 w 604110"/>
              <a:gd name="connsiteY56" fmla="*/ 136235 h 603052"/>
              <a:gd name="connsiteX57" fmla="*/ 350109 w 604110"/>
              <a:gd name="connsiteY57" fmla="*/ 115676 h 603052"/>
              <a:gd name="connsiteX58" fmla="*/ 329515 w 604110"/>
              <a:gd name="connsiteY58" fmla="*/ 89087 h 603052"/>
              <a:gd name="connsiteX59" fmla="*/ 329515 w 604110"/>
              <a:gd name="connsiteY59" fmla="*/ 54823 h 603052"/>
              <a:gd name="connsiteX60" fmla="*/ 247136 w 604110"/>
              <a:gd name="connsiteY60" fmla="*/ 0 h 603052"/>
              <a:gd name="connsiteX61" fmla="*/ 356974 w 604110"/>
              <a:gd name="connsiteY61" fmla="*/ 0 h 603052"/>
              <a:gd name="connsiteX62" fmla="*/ 384434 w 604110"/>
              <a:gd name="connsiteY62" fmla="*/ 27411 h 603052"/>
              <a:gd name="connsiteX63" fmla="*/ 384434 w 604110"/>
              <a:gd name="connsiteY63" fmla="*/ 68940 h 603052"/>
              <a:gd name="connsiteX64" fmla="*/ 408598 w 604110"/>
              <a:gd name="connsiteY64" fmla="*/ 78945 h 603052"/>
              <a:gd name="connsiteX65" fmla="*/ 437980 w 604110"/>
              <a:gd name="connsiteY65" fmla="*/ 49615 h 603052"/>
              <a:gd name="connsiteX66" fmla="*/ 457339 w 604110"/>
              <a:gd name="connsiteY66" fmla="*/ 41528 h 603052"/>
              <a:gd name="connsiteX67" fmla="*/ 476835 w 604110"/>
              <a:gd name="connsiteY67" fmla="*/ 49615 h 603052"/>
              <a:gd name="connsiteX68" fmla="*/ 554408 w 604110"/>
              <a:gd name="connsiteY68" fmla="*/ 127052 h 603052"/>
              <a:gd name="connsiteX69" fmla="*/ 554408 w 604110"/>
              <a:gd name="connsiteY69" fmla="*/ 165839 h 603052"/>
              <a:gd name="connsiteX70" fmla="*/ 525026 w 604110"/>
              <a:gd name="connsiteY70" fmla="*/ 195170 h 603052"/>
              <a:gd name="connsiteX71" fmla="*/ 535049 w 604110"/>
              <a:gd name="connsiteY71" fmla="*/ 219292 h 603052"/>
              <a:gd name="connsiteX72" fmla="*/ 576650 w 604110"/>
              <a:gd name="connsiteY72" fmla="*/ 219292 h 603052"/>
              <a:gd name="connsiteX73" fmla="*/ 604110 w 604110"/>
              <a:gd name="connsiteY73" fmla="*/ 246703 h 603052"/>
              <a:gd name="connsiteX74" fmla="*/ 604110 w 604110"/>
              <a:gd name="connsiteY74" fmla="*/ 356349 h 603052"/>
              <a:gd name="connsiteX75" fmla="*/ 576650 w 604110"/>
              <a:gd name="connsiteY75" fmla="*/ 383760 h 603052"/>
              <a:gd name="connsiteX76" fmla="*/ 535187 w 604110"/>
              <a:gd name="connsiteY76" fmla="*/ 383760 h 603052"/>
              <a:gd name="connsiteX77" fmla="*/ 525026 w 604110"/>
              <a:gd name="connsiteY77" fmla="*/ 407882 h 603052"/>
              <a:gd name="connsiteX78" fmla="*/ 554408 w 604110"/>
              <a:gd name="connsiteY78" fmla="*/ 437213 h 603052"/>
              <a:gd name="connsiteX79" fmla="*/ 554408 w 604110"/>
              <a:gd name="connsiteY79" fmla="*/ 476000 h 603052"/>
              <a:gd name="connsiteX80" fmla="*/ 476835 w 604110"/>
              <a:gd name="connsiteY80" fmla="*/ 553437 h 603052"/>
              <a:gd name="connsiteX81" fmla="*/ 437980 w 604110"/>
              <a:gd name="connsiteY81" fmla="*/ 553437 h 603052"/>
              <a:gd name="connsiteX82" fmla="*/ 408598 w 604110"/>
              <a:gd name="connsiteY82" fmla="*/ 524107 h 603052"/>
              <a:gd name="connsiteX83" fmla="*/ 384434 w 604110"/>
              <a:gd name="connsiteY83" fmla="*/ 534112 h 603052"/>
              <a:gd name="connsiteX84" fmla="*/ 384434 w 604110"/>
              <a:gd name="connsiteY84" fmla="*/ 575641 h 603052"/>
              <a:gd name="connsiteX85" fmla="*/ 356974 w 604110"/>
              <a:gd name="connsiteY85" fmla="*/ 603052 h 603052"/>
              <a:gd name="connsiteX86" fmla="*/ 247136 w 604110"/>
              <a:gd name="connsiteY86" fmla="*/ 603052 h 603052"/>
              <a:gd name="connsiteX87" fmla="*/ 219676 w 604110"/>
              <a:gd name="connsiteY87" fmla="*/ 575641 h 603052"/>
              <a:gd name="connsiteX88" fmla="*/ 219676 w 604110"/>
              <a:gd name="connsiteY88" fmla="*/ 534112 h 603052"/>
              <a:gd name="connsiteX89" fmla="*/ 195512 w 604110"/>
              <a:gd name="connsiteY89" fmla="*/ 524107 h 603052"/>
              <a:gd name="connsiteX90" fmla="*/ 166130 w 604110"/>
              <a:gd name="connsiteY90" fmla="*/ 553437 h 603052"/>
              <a:gd name="connsiteX91" fmla="*/ 127275 w 604110"/>
              <a:gd name="connsiteY91" fmla="*/ 553437 h 603052"/>
              <a:gd name="connsiteX92" fmla="*/ 49702 w 604110"/>
              <a:gd name="connsiteY92" fmla="*/ 476000 h 603052"/>
              <a:gd name="connsiteX93" fmla="*/ 41601 w 604110"/>
              <a:gd name="connsiteY93" fmla="*/ 456538 h 603052"/>
              <a:gd name="connsiteX94" fmla="*/ 49702 w 604110"/>
              <a:gd name="connsiteY94" fmla="*/ 437213 h 603052"/>
              <a:gd name="connsiteX95" fmla="*/ 79083 w 604110"/>
              <a:gd name="connsiteY95" fmla="*/ 407882 h 603052"/>
              <a:gd name="connsiteX96" fmla="*/ 69061 w 604110"/>
              <a:gd name="connsiteY96" fmla="*/ 383760 h 603052"/>
              <a:gd name="connsiteX97" fmla="*/ 27460 w 604110"/>
              <a:gd name="connsiteY97" fmla="*/ 383760 h 603052"/>
              <a:gd name="connsiteX98" fmla="*/ 0 w 604110"/>
              <a:gd name="connsiteY98" fmla="*/ 356349 h 603052"/>
              <a:gd name="connsiteX99" fmla="*/ 0 w 604110"/>
              <a:gd name="connsiteY99" fmla="*/ 246703 h 603052"/>
              <a:gd name="connsiteX100" fmla="*/ 27460 w 604110"/>
              <a:gd name="connsiteY100" fmla="*/ 219292 h 603052"/>
              <a:gd name="connsiteX101" fmla="*/ 69061 w 604110"/>
              <a:gd name="connsiteY101" fmla="*/ 219292 h 603052"/>
              <a:gd name="connsiteX102" fmla="*/ 79083 w 604110"/>
              <a:gd name="connsiteY102" fmla="*/ 195170 h 603052"/>
              <a:gd name="connsiteX103" fmla="*/ 49702 w 604110"/>
              <a:gd name="connsiteY103" fmla="*/ 165839 h 603052"/>
              <a:gd name="connsiteX104" fmla="*/ 49702 w 604110"/>
              <a:gd name="connsiteY104" fmla="*/ 127052 h 603052"/>
              <a:gd name="connsiteX105" fmla="*/ 127275 w 604110"/>
              <a:gd name="connsiteY105" fmla="*/ 49615 h 603052"/>
              <a:gd name="connsiteX106" fmla="*/ 166130 w 604110"/>
              <a:gd name="connsiteY106" fmla="*/ 49615 h 603052"/>
              <a:gd name="connsiteX107" fmla="*/ 195512 w 604110"/>
              <a:gd name="connsiteY107" fmla="*/ 78945 h 603052"/>
              <a:gd name="connsiteX108" fmla="*/ 219676 w 604110"/>
              <a:gd name="connsiteY108" fmla="*/ 68940 h 603052"/>
              <a:gd name="connsiteX109" fmla="*/ 219676 w 604110"/>
              <a:gd name="connsiteY109" fmla="*/ 27411 h 603052"/>
              <a:gd name="connsiteX110" fmla="*/ 247136 w 604110"/>
              <a:gd name="connsiteY110" fmla="*/ 0 h 60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4110" h="603052">
                <a:moveTo>
                  <a:pt x="360585" y="233916"/>
                </a:moveTo>
                <a:cubicBezTo>
                  <a:pt x="367621" y="233916"/>
                  <a:pt x="374658" y="236588"/>
                  <a:pt x="380012" y="241933"/>
                </a:cubicBezTo>
                <a:cubicBezTo>
                  <a:pt x="390721" y="252623"/>
                  <a:pt x="390721" y="270028"/>
                  <a:pt x="380012" y="280718"/>
                </a:cubicBezTo>
                <a:lnTo>
                  <a:pt x="297635" y="362947"/>
                </a:lnTo>
                <a:cubicBezTo>
                  <a:pt x="292281" y="368292"/>
                  <a:pt x="285279" y="371033"/>
                  <a:pt x="278277" y="371033"/>
                </a:cubicBezTo>
                <a:cubicBezTo>
                  <a:pt x="271137" y="371033"/>
                  <a:pt x="264135" y="368292"/>
                  <a:pt x="258781" y="362947"/>
                </a:cubicBezTo>
                <a:lnTo>
                  <a:pt x="222260" y="326355"/>
                </a:lnTo>
                <a:cubicBezTo>
                  <a:pt x="211414" y="315665"/>
                  <a:pt x="211414" y="298397"/>
                  <a:pt x="222260" y="287707"/>
                </a:cubicBezTo>
                <a:cubicBezTo>
                  <a:pt x="232969" y="276880"/>
                  <a:pt x="250268" y="276880"/>
                  <a:pt x="260977" y="287707"/>
                </a:cubicBezTo>
                <a:lnTo>
                  <a:pt x="278277" y="304838"/>
                </a:lnTo>
                <a:lnTo>
                  <a:pt x="341158" y="241933"/>
                </a:lnTo>
                <a:cubicBezTo>
                  <a:pt x="346512" y="236588"/>
                  <a:pt x="353549" y="233916"/>
                  <a:pt x="360585" y="233916"/>
                </a:cubicBezTo>
                <a:close/>
                <a:moveTo>
                  <a:pt x="274595" y="54823"/>
                </a:moveTo>
                <a:lnTo>
                  <a:pt x="274595" y="89087"/>
                </a:lnTo>
                <a:cubicBezTo>
                  <a:pt x="274595" y="101696"/>
                  <a:pt x="266083" y="112524"/>
                  <a:pt x="254001" y="115676"/>
                </a:cubicBezTo>
                <a:cubicBezTo>
                  <a:pt x="236701" y="120199"/>
                  <a:pt x="219951" y="127052"/>
                  <a:pt x="204436" y="136235"/>
                </a:cubicBezTo>
                <a:cubicBezTo>
                  <a:pt x="193590" y="142540"/>
                  <a:pt x="179860" y="140895"/>
                  <a:pt x="171073" y="131986"/>
                </a:cubicBezTo>
                <a:lnTo>
                  <a:pt x="146771" y="107727"/>
                </a:lnTo>
                <a:lnTo>
                  <a:pt x="107916" y="146514"/>
                </a:lnTo>
                <a:lnTo>
                  <a:pt x="132218" y="170773"/>
                </a:lnTo>
                <a:cubicBezTo>
                  <a:pt x="141142" y="179545"/>
                  <a:pt x="142790" y="193251"/>
                  <a:pt x="136474" y="204078"/>
                </a:cubicBezTo>
                <a:cubicBezTo>
                  <a:pt x="127275" y="219566"/>
                  <a:pt x="120410" y="236287"/>
                  <a:pt x="115879" y="253556"/>
                </a:cubicBezTo>
                <a:cubicBezTo>
                  <a:pt x="112721" y="265617"/>
                  <a:pt x="101875" y="274115"/>
                  <a:pt x="89244" y="274115"/>
                </a:cubicBezTo>
                <a:lnTo>
                  <a:pt x="54919" y="274115"/>
                </a:lnTo>
                <a:lnTo>
                  <a:pt x="54919" y="328937"/>
                </a:lnTo>
                <a:lnTo>
                  <a:pt x="89244" y="328937"/>
                </a:lnTo>
                <a:cubicBezTo>
                  <a:pt x="101875" y="328937"/>
                  <a:pt x="112721" y="337435"/>
                  <a:pt x="115879" y="349496"/>
                </a:cubicBezTo>
                <a:cubicBezTo>
                  <a:pt x="120410" y="366765"/>
                  <a:pt x="127275" y="383486"/>
                  <a:pt x="136474" y="398974"/>
                </a:cubicBezTo>
                <a:cubicBezTo>
                  <a:pt x="142790" y="409801"/>
                  <a:pt x="141142" y="423507"/>
                  <a:pt x="132218" y="432279"/>
                </a:cubicBezTo>
                <a:lnTo>
                  <a:pt x="107916" y="456538"/>
                </a:lnTo>
                <a:lnTo>
                  <a:pt x="146771" y="495325"/>
                </a:lnTo>
                <a:lnTo>
                  <a:pt x="171073" y="471066"/>
                </a:lnTo>
                <a:cubicBezTo>
                  <a:pt x="179860" y="462157"/>
                  <a:pt x="193590" y="460512"/>
                  <a:pt x="204436" y="466817"/>
                </a:cubicBezTo>
                <a:cubicBezTo>
                  <a:pt x="219951" y="476000"/>
                  <a:pt x="236701" y="482853"/>
                  <a:pt x="254001" y="487376"/>
                </a:cubicBezTo>
                <a:cubicBezTo>
                  <a:pt x="266083" y="490528"/>
                  <a:pt x="274595" y="501356"/>
                  <a:pt x="274595" y="513965"/>
                </a:cubicBezTo>
                <a:lnTo>
                  <a:pt x="274595" y="548229"/>
                </a:lnTo>
                <a:lnTo>
                  <a:pt x="329515" y="548229"/>
                </a:lnTo>
                <a:lnTo>
                  <a:pt x="329515" y="513965"/>
                </a:lnTo>
                <a:cubicBezTo>
                  <a:pt x="329515" y="501356"/>
                  <a:pt x="338027" y="490528"/>
                  <a:pt x="350109" y="487376"/>
                </a:cubicBezTo>
                <a:cubicBezTo>
                  <a:pt x="367409" y="482853"/>
                  <a:pt x="384159" y="476000"/>
                  <a:pt x="399674" y="466817"/>
                </a:cubicBezTo>
                <a:cubicBezTo>
                  <a:pt x="410520" y="460512"/>
                  <a:pt x="424250" y="462157"/>
                  <a:pt x="433037" y="471066"/>
                </a:cubicBezTo>
                <a:lnTo>
                  <a:pt x="457339" y="495325"/>
                </a:lnTo>
                <a:lnTo>
                  <a:pt x="496194" y="456538"/>
                </a:lnTo>
                <a:lnTo>
                  <a:pt x="471892" y="432279"/>
                </a:lnTo>
                <a:cubicBezTo>
                  <a:pt x="462968" y="423507"/>
                  <a:pt x="461320" y="409801"/>
                  <a:pt x="467636" y="398974"/>
                </a:cubicBezTo>
                <a:cubicBezTo>
                  <a:pt x="476835" y="383486"/>
                  <a:pt x="483700" y="366765"/>
                  <a:pt x="488231" y="349496"/>
                </a:cubicBezTo>
                <a:cubicBezTo>
                  <a:pt x="491389" y="337435"/>
                  <a:pt x="502235" y="328937"/>
                  <a:pt x="514866" y="328937"/>
                </a:cubicBezTo>
                <a:lnTo>
                  <a:pt x="549191" y="328937"/>
                </a:lnTo>
                <a:lnTo>
                  <a:pt x="549191" y="274115"/>
                </a:lnTo>
                <a:lnTo>
                  <a:pt x="514866" y="274115"/>
                </a:lnTo>
                <a:cubicBezTo>
                  <a:pt x="502235" y="274115"/>
                  <a:pt x="491389" y="265617"/>
                  <a:pt x="488231" y="253556"/>
                </a:cubicBezTo>
                <a:cubicBezTo>
                  <a:pt x="483700" y="236287"/>
                  <a:pt x="476835" y="219566"/>
                  <a:pt x="467636" y="204078"/>
                </a:cubicBezTo>
                <a:cubicBezTo>
                  <a:pt x="461320" y="193251"/>
                  <a:pt x="462968" y="179545"/>
                  <a:pt x="471892" y="170773"/>
                </a:cubicBezTo>
                <a:lnTo>
                  <a:pt x="496194" y="146514"/>
                </a:lnTo>
                <a:lnTo>
                  <a:pt x="457339" y="107727"/>
                </a:lnTo>
                <a:lnTo>
                  <a:pt x="433037" y="131986"/>
                </a:lnTo>
                <a:cubicBezTo>
                  <a:pt x="424250" y="140895"/>
                  <a:pt x="410520" y="142540"/>
                  <a:pt x="399674" y="136235"/>
                </a:cubicBezTo>
                <a:cubicBezTo>
                  <a:pt x="384159" y="127052"/>
                  <a:pt x="367409" y="120199"/>
                  <a:pt x="350109" y="115676"/>
                </a:cubicBezTo>
                <a:cubicBezTo>
                  <a:pt x="338027" y="112524"/>
                  <a:pt x="329515" y="101696"/>
                  <a:pt x="329515" y="89087"/>
                </a:cubicBezTo>
                <a:lnTo>
                  <a:pt x="329515" y="54823"/>
                </a:lnTo>
                <a:close/>
                <a:moveTo>
                  <a:pt x="247136" y="0"/>
                </a:moveTo>
                <a:lnTo>
                  <a:pt x="356974" y="0"/>
                </a:lnTo>
                <a:cubicBezTo>
                  <a:pt x="372077" y="0"/>
                  <a:pt x="384434" y="12335"/>
                  <a:pt x="384434" y="27411"/>
                </a:cubicBezTo>
                <a:lnTo>
                  <a:pt x="384434" y="68940"/>
                </a:lnTo>
                <a:cubicBezTo>
                  <a:pt x="392672" y="71818"/>
                  <a:pt x="400772" y="75107"/>
                  <a:pt x="408598" y="78945"/>
                </a:cubicBezTo>
                <a:lnTo>
                  <a:pt x="437980" y="49615"/>
                </a:lnTo>
                <a:cubicBezTo>
                  <a:pt x="443060" y="44407"/>
                  <a:pt x="450062" y="41528"/>
                  <a:pt x="457339" y="41528"/>
                </a:cubicBezTo>
                <a:cubicBezTo>
                  <a:pt x="464616" y="41528"/>
                  <a:pt x="471618" y="44407"/>
                  <a:pt x="476835" y="49615"/>
                </a:cubicBezTo>
                <a:lnTo>
                  <a:pt x="554408" y="127052"/>
                </a:lnTo>
                <a:cubicBezTo>
                  <a:pt x="565255" y="137743"/>
                  <a:pt x="565255" y="155149"/>
                  <a:pt x="554408" y="165839"/>
                </a:cubicBezTo>
                <a:lnTo>
                  <a:pt x="525026" y="195170"/>
                </a:lnTo>
                <a:cubicBezTo>
                  <a:pt x="528871" y="202982"/>
                  <a:pt x="532166" y="211068"/>
                  <a:pt x="535049" y="219292"/>
                </a:cubicBezTo>
                <a:lnTo>
                  <a:pt x="576650" y="219292"/>
                </a:lnTo>
                <a:cubicBezTo>
                  <a:pt x="591753" y="219292"/>
                  <a:pt x="604110" y="231627"/>
                  <a:pt x="604110" y="246703"/>
                </a:cubicBezTo>
                <a:lnTo>
                  <a:pt x="604110" y="356349"/>
                </a:lnTo>
                <a:cubicBezTo>
                  <a:pt x="604110" y="371425"/>
                  <a:pt x="591753" y="383760"/>
                  <a:pt x="576650" y="383760"/>
                </a:cubicBezTo>
                <a:lnTo>
                  <a:pt x="535187" y="383760"/>
                </a:lnTo>
                <a:cubicBezTo>
                  <a:pt x="532166" y="391984"/>
                  <a:pt x="528871" y="400070"/>
                  <a:pt x="525026" y="407882"/>
                </a:cubicBezTo>
                <a:lnTo>
                  <a:pt x="554408" y="437213"/>
                </a:lnTo>
                <a:cubicBezTo>
                  <a:pt x="565255" y="447903"/>
                  <a:pt x="565255" y="465309"/>
                  <a:pt x="554408" y="476000"/>
                </a:cubicBezTo>
                <a:lnTo>
                  <a:pt x="476835" y="553437"/>
                </a:lnTo>
                <a:cubicBezTo>
                  <a:pt x="466126" y="564265"/>
                  <a:pt x="448689" y="564265"/>
                  <a:pt x="437980" y="553437"/>
                </a:cubicBezTo>
                <a:lnTo>
                  <a:pt x="408598" y="524107"/>
                </a:lnTo>
                <a:cubicBezTo>
                  <a:pt x="400772" y="527945"/>
                  <a:pt x="392672" y="531234"/>
                  <a:pt x="384434" y="534112"/>
                </a:cubicBezTo>
                <a:lnTo>
                  <a:pt x="384434" y="575641"/>
                </a:lnTo>
                <a:cubicBezTo>
                  <a:pt x="384434" y="590717"/>
                  <a:pt x="372077" y="603052"/>
                  <a:pt x="356974" y="603052"/>
                </a:cubicBezTo>
                <a:lnTo>
                  <a:pt x="247136" y="603052"/>
                </a:lnTo>
                <a:cubicBezTo>
                  <a:pt x="232033" y="603052"/>
                  <a:pt x="219676" y="590717"/>
                  <a:pt x="219676" y="575641"/>
                </a:cubicBezTo>
                <a:lnTo>
                  <a:pt x="219676" y="534112"/>
                </a:lnTo>
                <a:cubicBezTo>
                  <a:pt x="211438" y="531234"/>
                  <a:pt x="203338" y="527945"/>
                  <a:pt x="195512" y="524107"/>
                </a:cubicBezTo>
                <a:lnTo>
                  <a:pt x="166130" y="553437"/>
                </a:lnTo>
                <a:cubicBezTo>
                  <a:pt x="155421" y="564265"/>
                  <a:pt x="137984" y="564265"/>
                  <a:pt x="127275" y="553437"/>
                </a:cubicBezTo>
                <a:lnTo>
                  <a:pt x="49702" y="476000"/>
                </a:lnTo>
                <a:cubicBezTo>
                  <a:pt x="44484" y="470792"/>
                  <a:pt x="41601" y="463802"/>
                  <a:pt x="41601" y="456538"/>
                </a:cubicBezTo>
                <a:cubicBezTo>
                  <a:pt x="41601" y="449274"/>
                  <a:pt x="44484" y="442284"/>
                  <a:pt x="49702" y="437213"/>
                </a:cubicBezTo>
                <a:lnTo>
                  <a:pt x="79083" y="407882"/>
                </a:lnTo>
                <a:cubicBezTo>
                  <a:pt x="75239" y="400070"/>
                  <a:pt x="71944" y="391984"/>
                  <a:pt x="69061" y="383760"/>
                </a:cubicBezTo>
                <a:lnTo>
                  <a:pt x="27460" y="383760"/>
                </a:lnTo>
                <a:cubicBezTo>
                  <a:pt x="12357" y="383760"/>
                  <a:pt x="0" y="371425"/>
                  <a:pt x="0" y="356349"/>
                </a:cubicBezTo>
                <a:lnTo>
                  <a:pt x="0" y="246703"/>
                </a:lnTo>
                <a:cubicBezTo>
                  <a:pt x="0" y="231627"/>
                  <a:pt x="12357" y="219292"/>
                  <a:pt x="27460" y="219292"/>
                </a:cubicBezTo>
                <a:lnTo>
                  <a:pt x="69061" y="219292"/>
                </a:lnTo>
                <a:cubicBezTo>
                  <a:pt x="71944" y="211068"/>
                  <a:pt x="75239" y="202982"/>
                  <a:pt x="79083" y="195170"/>
                </a:cubicBezTo>
                <a:lnTo>
                  <a:pt x="49702" y="165839"/>
                </a:lnTo>
                <a:cubicBezTo>
                  <a:pt x="38855" y="155149"/>
                  <a:pt x="38855" y="137743"/>
                  <a:pt x="49702" y="127052"/>
                </a:cubicBezTo>
                <a:lnTo>
                  <a:pt x="127275" y="49615"/>
                </a:lnTo>
                <a:cubicBezTo>
                  <a:pt x="137984" y="38787"/>
                  <a:pt x="155421" y="38787"/>
                  <a:pt x="166130" y="49615"/>
                </a:cubicBezTo>
                <a:lnTo>
                  <a:pt x="195512" y="78945"/>
                </a:lnTo>
                <a:cubicBezTo>
                  <a:pt x="203338" y="75107"/>
                  <a:pt x="211438" y="71818"/>
                  <a:pt x="219676" y="68940"/>
                </a:cubicBezTo>
                <a:lnTo>
                  <a:pt x="219676" y="27411"/>
                </a:lnTo>
                <a:cubicBezTo>
                  <a:pt x="219676" y="12335"/>
                  <a:pt x="232033" y="0"/>
                  <a:pt x="247136" y="0"/>
                </a:cubicBezTo>
                <a:close/>
              </a:path>
            </a:pathLst>
          </a:custGeom>
          <a:solidFill>
            <a:schemeClr val="tx1"/>
          </a:solidFill>
          <a:ln>
            <a:noFill/>
          </a:ln>
        </p:spPr>
      </p:sp>
      <p:sp>
        <p:nvSpPr>
          <p:cNvPr id="55" name="文本框 54">
            <a:extLst>
              <a:ext uri="{FF2B5EF4-FFF2-40B4-BE49-F238E27FC236}">
                <a16:creationId xmlns:a16="http://schemas.microsoft.com/office/drawing/2014/main" xmlns="" id="{94C1FFAA-9EF4-45B4-82D0-6FEEDC98ECA1}"/>
              </a:ext>
            </a:extLst>
          </p:cNvPr>
          <p:cNvSpPr txBox="1"/>
          <p:nvPr/>
        </p:nvSpPr>
        <p:spPr>
          <a:xfrm>
            <a:off x="6774008" y="3669115"/>
            <a:ext cx="1961731" cy="2246769"/>
          </a:xfrm>
          <a:prstGeom prst="rect">
            <a:avLst/>
          </a:prstGeom>
          <a:noFill/>
        </p:spPr>
        <p:txBody>
          <a:bodyPr wrap="square" rtlCol="0">
            <a:spAutoFit/>
          </a:bodyPr>
          <a:lstStyle/>
          <a:p>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将待删除网络节点的名称存储为</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txt</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文件，并以“，”</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隔开，扩展</a:t>
            </a: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类的功能函数，实现</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网络节点删除。</a:t>
            </a:r>
            <a:endPar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Tree>
    <p:extLst>
      <p:ext uri="{BB962C8B-B14F-4D97-AF65-F5344CB8AC3E}">
        <p14:creationId xmlns:p14="http://schemas.microsoft.com/office/powerpoint/2010/main" val="37114058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67248A46-D5F7-4D56-AA28-1CD2034289F5}"/>
              </a:ext>
            </a:extLst>
          </p:cNvPr>
          <p:cNvSpPr txBox="1"/>
          <p:nvPr/>
        </p:nvSpPr>
        <p:spPr>
          <a:xfrm>
            <a:off x="5628028" y="2683534"/>
            <a:ext cx="4880946" cy="1015663"/>
          </a:xfrm>
          <a:prstGeom prst="rect">
            <a:avLst/>
          </a:prstGeom>
          <a:noFill/>
        </p:spPr>
        <p:txBody>
          <a:bodyPr wrap="square" rtlCol="0">
            <a:spAutoFit/>
          </a:bodyPr>
          <a:lstStyle/>
          <a:p>
            <a:r>
              <a:rPr lang="zh-CN" altLang="en-US" sz="6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课题功能实现</a:t>
            </a:r>
            <a:endParaRPr lang="zh-CN" altLang="en-US" sz="6000" dirty="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sp>
        <p:nvSpPr>
          <p:cNvPr id="6" name="KSO_Shape">
            <a:extLst>
              <a:ext uri="{FF2B5EF4-FFF2-40B4-BE49-F238E27FC236}">
                <a16:creationId xmlns:a16="http://schemas.microsoft.com/office/drawing/2014/main" xmlns="" id="{15D71444-4500-4F74-B673-8A1F2732C2FD}"/>
              </a:ext>
            </a:extLst>
          </p:cNvPr>
          <p:cNvSpPr>
            <a:spLocks/>
          </p:cNvSpPr>
          <p:nvPr/>
        </p:nvSpPr>
        <p:spPr bwMode="auto">
          <a:xfrm>
            <a:off x="3544179" y="2786629"/>
            <a:ext cx="733280" cy="809466"/>
          </a:xfrm>
          <a:custGeom>
            <a:avLst/>
            <a:gdLst>
              <a:gd name="T0" fmla="*/ 737437 w 443"/>
              <a:gd name="T1" fmla="*/ 898744 h 619"/>
              <a:gd name="T2" fmla="*/ 737437 w 443"/>
              <a:gd name="T3" fmla="*/ 898744 h 619"/>
              <a:gd name="T4" fmla="*/ 224059 w 443"/>
              <a:gd name="T5" fmla="*/ 898744 h 619"/>
              <a:gd name="T6" fmla="*/ 193605 w 443"/>
              <a:gd name="T7" fmla="*/ 942373 h 619"/>
              <a:gd name="T8" fmla="*/ 224059 w 443"/>
              <a:gd name="T9" fmla="*/ 1029629 h 619"/>
              <a:gd name="T10" fmla="*/ 737437 w 443"/>
              <a:gd name="T11" fmla="*/ 1029629 h 619"/>
              <a:gd name="T12" fmla="*/ 767892 w 443"/>
              <a:gd name="T13" fmla="*/ 942373 h 619"/>
              <a:gd name="T14" fmla="*/ 737437 w 443"/>
              <a:gd name="T15" fmla="*/ 898744 h 619"/>
              <a:gd name="T16" fmla="*/ 737437 w 443"/>
              <a:gd name="T17" fmla="*/ 1241954 h 619"/>
              <a:gd name="T18" fmla="*/ 737437 w 443"/>
              <a:gd name="T19" fmla="*/ 1241954 h 619"/>
              <a:gd name="T20" fmla="*/ 224059 w 443"/>
              <a:gd name="T21" fmla="*/ 1241954 h 619"/>
              <a:gd name="T22" fmla="*/ 193605 w 443"/>
              <a:gd name="T23" fmla="*/ 1285582 h 619"/>
              <a:gd name="T24" fmla="*/ 224059 w 443"/>
              <a:gd name="T25" fmla="*/ 1369931 h 619"/>
              <a:gd name="T26" fmla="*/ 737437 w 443"/>
              <a:gd name="T27" fmla="*/ 1369931 h 619"/>
              <a:gd name="T28" fmla="*/ 767892 w 443"/>
              <a:gd name="T29" fmla="*/ 1285582 h 619"/>
              <a:gd name="T30" fmla="*/ 737437 w 443"/>
              <a:gd name="T31" fmla="*/ 1241954 h 619"/>
              <a:gd name="T32" fmla="*/ 737437 w 443"/>
              <a:gd name="T33" fmla="*/ 558443 h 619"/>
              <a:gd name="T34" fmla="*/ 737437 w 443"/>
              <a:gd name="T35" fmla="*/ 558443 h 619"/>
              <a:gd name="T36" fmla="*/ 224059 w 443"/>
              <a:gd name="T37" fmla="*/ 558443 h 619"/>
              <a:gd name="T38" fmla="*/ 193605 w 443"/>
              <a:gd name="T39" fmla="*/ 599163 h 619"/>
              <a:gd name="T40" fmla="*/ 224059 w 443"/>
              <a:gd name="T41" fmla="*/ 686420 h 619"/>
              <a:gd name="T42" fmla="*/ 737437 w 443"/>
              <a:gd name="T43" fmla="*/ 686420 h 619"/>
              <a:gd name="T44" fmla="*/ 767892 w 443"/>
              <a:gd name="T45" fmla="*/ 599163 h 619"/>
              <a:gd name="T46" fmla="*/ 737437 w 443"/>
              <a:gd name="T47" fmla="*/ 558443 h 619"/>
              <a:gd name="T48" fmla="*/ 767892 w 443"/>
              <a:gd name="T49" fmla="*/ 84348 h 619"/>
              <a:gd name="T50" fmla="*/ 767892 w 443"/>
              <a:gd name="T51" fmla="*/ 84348 h 619"/>
              <a:gd name="T52" fmla="*/ 767892 w 443"/>
              <a:gd name="T53" fmla="*/ 0 h 619"/>
              <a:gd name="T54" fmla="*/ 704808 w 443"/>
              <a:gd name="T55" fmla="*/ 0 h 619"/>
              <a:gd name="T56" fmla="*/ 704808 w 443"/>
              <a:gd name="T57" fmla="*/ 84348 h 619"/>
              <a:gd name="T58" fmla="*/ 513378 w 443"/>
              <a:gd name="T59" fmla="*/ 84348 h 619"/>
              <a:gd name="T60" fmla="*/ 513378 w 443"/>
              <a:gd name="T61" fmla="*/ 0 h 619"/>
              <a:gd name="T62" fmla="*/ 448118 w 443"/>
              <a:gd name="T63" fmla="*/ 0 h 619"/>
              <a:gd name="T64" fmla="*/ 448118 w 443"/>
              <a:gd name="T65" fmla="*/ 84348 h 619"/>
              <a:gd name="T66" fmla="*/ 256689 w 443"/>
              <a:gd name="T67" fmla="*/ 84348 h 619"/>
              <a:gd name="T68" fmla="*/ 256689 w 443"/>
              <a:gd name="T69" fmla="*/ 0 h 619"/>
              <a:gd name="T70" fmla="*/ 193605 w 443"/>
              <a:gd name="T71" fmla="*/ 0 h 619"/>
              <a:gd name="T72" fmla="*/ 193605 w 443"/>
              <a:gd name="T73" fmla="*/ 84348 h 619"/>
              <a:gd name="T74" fmla="*/ 0 w 443"/>
              <a:gd name="T75" fmla="*/ 343210 h 619"/>
              <a:gd name="T76" fmla="*/ 0 w 443"/>
              <a:gd name="T77" fmla="*/ 1585164 h 619"/>
              <a:gd name="T78" fmla="*/ 193605 w 443"/>
              <a:gd name="T79" fmla="*/ 1797488 h 619"/>
              <a:gd name="T80" fmla="*/ 767892 w 443"/>
              <a:gd name="T81" fmla="*/ 1797488 h 619"/>
              <a:gd name="T82" fmla="*/ 961497 w 443"/>
              <a:gd name="T83" fmla="*/ 1585164 h 619"/>
              <a:gd name="T84" fmla="*/ 961497 w 443"/>
              <a:gd name="T85" fmla="*/ 343210 h 619"/>
              <a:gd name="T86" fmla="*/ 767892 w 443"/>
              <a:gd name="T87" fmla="*/ 84348 h 619"/>
              <a:gd name="T88" fmla="*/ 865782 w 443"/>
              <a:gd name="T89" fmla="*/ 1585164 h 619"/>
              <a:gd name="T90" fmla="*/ 865782 w 443"/>
              <a:gd name="T91" fmla="*/ 1585164 h 619"/>
              <a:gd name="T92" fmla="*/ 767892 w 443"/>
              <a:gd name="T93" fmla="*/ 1713140 h 619"/>
              <a:gd name="T94" fmla="*/ 193605 w 443"/>
              <a:gd name="T95" fmla="*/ 1713140 h 619"/>
              <a:gd name="T96" fmla="*/ 95715 w 443"/>
              <a:gd name="T97" fmla="*/ 1585164 h 619"/>
              <a:gd name="T98" fmla="*/ 95715 w 443"/>
              <a:gd name="T99" fmla="*/ 343210 h 619"/>
              <a:gd name="T100" fmla="*/ 193605 w 443"/>
              <a:gd name="T101" fmla="*/ 215233 h 619"/>
              <a:gd name="T102" fmla="*/ 767892 w 443"/>
              <a:gd name="T103" fmla="*/ 215233 h 619"/>
              <a:gd name="T104" fmla="*/ 865782 w 443"/>
              <a:gd name="T105" fmla="*/ 343210 h 619"/>
              <a:gd name="T106" fmla="*/ 865782 w 443"/>
              <a:gd name="T107" fmla="*/ 1585164 h 61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3" h="619">
                <a:moveTo>
                  <a:pt x="339" y="309"/>
                </a:moveTo>
                <a:lnTo>
                  <a:pt x="339" y="309"/>
                </a:lnTo>
                <a:cubicBezTo>
                  <a:pt x="103" y="309"/>
                  <a:pt x="103" y="309"/>
                  <a:pt x="103" y="309"/>
                </a:cubicBezTo>
                <a:cubicBezTo>
                  <a:pt x="89" y="309"/>
                  <a:pt x="89" y="324"/>
                  <a:pt x="89" y="324"/>
                </a:cubicBezTo>
                <a:cubicBezTo>
                  <a:pt x="89" y="339"/>
                  <a:pt x="89" y="354"/>
                  <a:pt x="103" y="354"/>
                </a:cubicBezTo>
                <a:cubicBezTo>
                  <a:pt x="339" y="354"/>
                  <a:pt x="339" y="354"/>
                  <a:pt x="339" y="354"/>
                </a:cubicBezTo>
                <a:cubicBezTo>
                  <a:pt x="353" y="354"/>
                  <a:pt x="353" y="339"/>
                  <a:pt x="353" y="324"/>
                </a:cubicBezTo>
                <a:cubicBezTo>
                  <a:pt x="353" y="324"/>
                  <a:pt x="353" y="309"/>
                  <a:pt x="339" y="309"/>
                </a:cubicBezTo>
                <a:close/>
                <a:moveTo>
                  <a:pt x="339" y="427"/>
                </a:moveTo>
                <a:lnTo>
                  <a:pt x="339" y="427"/>
                </a:lnTo>
                <a:cubicBezTo>
                  <a:pt x="103" y="427"/>
                  <a:pt x="103" y="427"/>
                  <a:pt x="103" y="427"/>
                </a:cubicBezTo>
                <a:cubicBezTo>
                  <a:pt x="89" y="427"/>
                  <a:pt x="89" y="442"/>
                  <a:pt x="89" y="442"/>
                </a:cubicBezTo>
                <a:cubicBezTo>
                  <a:pt x="89" y="457"/>
                  <a:pt x="89" y="471"/>
                  <a:pt x="103" y="471"/>
                </a:cubicBezTo>
                <a:cubicBezTo>
                  <a:pt x="339" y="471"/>
                  <a:pt x="339" y="471"/>
                  <a:pt x="339" y="471"/>
                </a:cubicBezTo>
                <a:cubicBezTo>
                  <a:pt x="353" y="471"/>
                  <a:pt x="353" y="457"/>
                  <a:pt x="353" y="442"/>
                </a:cubicBezTo>
                <a:cubicBezTo>
                  <a:pt x="353" y="442"/>
                  <a:pt x="353" y="427"/>
                  <a:pt x="339" y="427"/>
                </a:cubicBezTo>
                <a:close/>
                <a:moveTo>
                  <a:pt x="339" y="192"/>
                </a:moveTo>
                <a:lnTo>
                  <a:pt x="339" y="192"/>
                </a:lnTo>
                <a:cubicBezTo>
                  <a:pt x="103" y="192"/>
                  <a:pt x="103" y="192"/>
                  <a:pt x="103" y="192"/>
                </a:cubicBezTo>
                <a:cubicBezTo>
                  <a:pt x="89" y="192"/>
                  <a:pt x="89" y="206"/>
                  <a:pt x="89" y="206"/>
                </a:cubicBezTo>
                <a:cubicBezTo>
                  <a:pt x="89" y="221"/>
                  <a:pt x="89" y="236"/>
                  <a:pt x="103" y="236"/>
                </a:cubicBezTo>
                <a:cubicBezTo>
                  <a:pt x="339" y="236"/>
                  <a:pt x="339" y="236"/>
                  <a:pt x="339" y="236"/>
                </a:cubicBezTo>
                <a:cubicBezTo>
                  <a:pt x="353" y="236"/>
                  <a:pt x="353" y="221"/>
                  <a:pt x="353" y="206"/>
                </a:cubicBezTo>
                <a:cubicBezTo>
                  <a:pt x="353" y="206"/>
                  <a:pt x="353" y="192"/>
                  <a:pt x="339" y="192"/>
                </a:cubicBezTo>
                <a:close/>
                <a:moveTo>
                  <a:pt x="353" y="29"/>
                </a:moveTo>
                <a:lnTo>
                  <a:pt x="353" y="29"/>
                </a:lnTo>
                <a:cubicBezTo>
                  <a:pt x="353" y="0"/>
                  <a:pt x="353" y="0"/>
                  <a:pt x="353" y="0"/>
                </a:cubicBezTo>
                <a:cubicBezTo>
                  <a:pt x="324" y="0"/>
                  <a:pt x="324" y="0"/>
                  <a:pt x="324" y="0"/>
                </a:cubicBezTo>
                <a:cubicBezTo>
                  <a:pt x="324" y="29"/>
                  <a:pt x="324" y="29"/>
                  <a:pt x="324" y="29"/>
                </a:cubicBezTo>
                <a:cubicBezTo>
                  <a:pt x="236" y="29"/>
                  <a:pt x="236" y="29"/>
                  <a:pt x="236" y="29"/>
                </a:cubicBezTo>
                <a:cubicBezTo>
                  <a:pt x="236" y="0"/>
                  <a:pt x="236" y="0"/>
                  <a:pt x="236" y="0"/>
                </a:cubicBezTo>
                <a:cubicBezTo>
                  <a:pt x="206" y="0"/>
                  <a:pt x="206" y="0"/>
                  <a:pt x="206" y="0"/>
                </a:cubicBezTo>
                <a:cubicBezTo>
                  <a:pt x="206" y="29"/>
                  <a:pt x="206" y="29"/>
                  <a:pt x="206" y="29"/>
                </a:cubicBezTo>
                <a:cubicBezTo>
                  <a:pt x="118" y="29"/>
                  <a:pt x="118" y="29"/>
                  <a:pt x="118" y="29"/>
                </a:cubicBezTo>
                <a:cubicBezTo>
                  <a:pt x="118" y="0"/>
                  <a:pt x="118" y="0"/>
                  <a:pt x="118" y="0"/>
                </a:cubicBezTo>
                <a:cubicBezTo>
                  <a:pt x="89" y="0"/>
                  <a:pt x="89" y="0"/>
                  <a:pt x="89" y="0"/>
                </a:cubicBezTo>
                <a:cubicBezTo>
                  <a:pt x="89" y="29"/>
                  <a:pt x="89" y="29"/>
                  <a:pt x="89" y="29"/>
                </a:cubicBezTo>
                <a:cubicBezTo>
                  <a:pt x="44" y="29"/>
                  <a:pt x="0" y="74"/>
                  <a:pt x="0" y="118"/>
                </a:cubicBezTo>
                <a:cubicBezTo>
                  <a:pt x="0" y="545"/>
                  <a:pt x="0" y="545"/>
                  <a:pt x="0" y="545"/>
                </a:cubicBezTo>
                <a:cubicBezTo>
                  <a:pt x="0" y="589"/>
                  <a:pt x="44" y="618"/>
                  <a:pt x="89" y="618"/>
                </a:cubicBezTo>
                <a:cubicBezTo>
                  <a:pt x="353" y="618"/>
                  <a:pt x="353" y="618"/>
                  <a:pt x="353" y="618"/>
                </a:cubicBezTo>
                <a:cubicBezTo>
                  <a:pt x="398" y="618"/>
                  <a:pt x="442" y="589"/>
                  <a:pt x="442" y="545"/>
                </a:cubicBezTo>
                <a:cubicBezTo>
                  <a:pt x="442" y="118"/>
                  <a:pt x="442" y="118"/>
                  <a:pt x="442" y="118"/>
                </a:cubicBezTo>
                <a:cubicBezTo>
                  <a:pt x="442" y="74"/>
                  <a:pt x="398" y="29"/>
                  <a:pt x="353" y="29"/>
                </a:cubicBezTo>
                <a:close/>
                <a:moveTo>
                  <a:pt x="398" y="545"/>
                </a:moveTo>
                <a:lnTo>
                  <a:pt x="398" y="545"/>
                </a:lnTo>
                <a:cubicBezTo>
                  <a:pt x="398" y="559"/>
                  <a:pt x="383" y="589"/>
                  <a:pt x="353" y="589"/>
                </a:cubicBezTo>
                <a:cubicBezTo>
                  <a:pt x="89" y="589"/>
                  <a:pt x="89" y="589"/>
                  <a:pt x="89" y="589"/>
                </a:cubicBezTo>
                <a:cubicBezTo>
                  <a:pt x="59" y="589"/>
                  <a:pt x="44" y="559"/>
                  <a:pt x="44" y="545"/>
                </a:cubicBezTo>
                <a:cubicBezTo>
                  <a:pt x="44" y="118"/>
                  <a:pt x="44" y="118"/>
                  <a:pt x="44" y="118"/>
                </a:cubicBezTo>
                <a:cubicBezTo>
                  <a:pt x="44" y="88"/>
                  <a:pt x="59" y="74"/>
                  <a:pt x="89" y="74"/>
                </a:cubicBezTo>
                <a:cubicBezTo>
                  <a:pt x="353" y="74"/>
                  <a:pt x="353" y="74"/>
                  <a:pt x="353" y="74"/>
                </a:cubicBezTo>
                <a:cubicBezTo>
                  <a:pt x="383" y="74"/>
                  <a:pt x="398" y="88"/>
                  <a:pt x="398" y="118"/>
                </a:cubicBezTo>
                <a:lnTo>
                  <a:pt x="398" y="545"/>
                </a:lnTo>
                <a:close/>
              </a:path>
            </a:pathLst>
          </a:custGeom>
          <a:solidFill>
            <a:schemeClr val="bg1"/>
          </a:solidFill>
          <a:ln>
            <a:noFill/>
          </a:ln>
          <a:extLst/>
        </p:spPr>
        <p:txBody>
          <a:bodyPr wrap="none" lIns="121908" tIns="60955" rIns="121908" bIns="60955"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7" name="直接连接符 6">
            <a:extLst>
              <a:ext uri="{FF2B5EF4-FFF2-40B4-BE49-F238E27FC236}">
                <a16:creationId xmlns:a16="http://schemas.microsoft.com/office/drawing/2014/main" xmlns="" id="{2448700B-3DA5-4072-B719-6F4429EB287A}"/>
              </a:ext>
            </a:extLst>
          </p:cNvPr>
          <p:cNvCxnSpPr>
            <a:cxnSpLocks/>
          </p:cNvCxnSpPr>
          <p:nvPr/>
        </p:nvCxnSpPr>
        <p:spPr>
          <a:xfrm>
            <a:off x="1491916" y="-1114893"/>
            <a:ext cx="0" cy="7341236"/>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xmlns="" id="{0567C6B2-B019-4176-B7B3-9EBF972FB82A}"/>
              </a:ext>
            </a:extLst>
          </p:cNvPr>
          <p:cNvSpPr txBox="1"/>
          <p:nvPr/>
        </p:nvSpPr>
        <p:spPr>
          <a:xfrm>
            <a:off x="4640213" y="2683533"/>
            <a:ext cx="1032785" cy="1015663"/>
          </a:xfrm>
          <a:prstGeom prst="rect">
            <a:avLst/>
          </a:prstGeom>
          <a:noFill/>
        </p:spPr>
        <p:txBody>
          <a:bodyPr wrap="square" rtlCol="0">
            <a:spAutoFit/>
          </a:bodyPr>
          <a:lstStyle/>
          <a:p>
            <a:r>
              <a:rPr lang="en-US" altLang="zh-CN" sz="6000" dirty="0">
                <a:solidFill>
                  <a:schemeClr val="bg1"/>
                </a:solidFill>
                <a:latin typeface="逼格锐线体简4.0(原名张海山锐线体）" panose="02010604000000000000" pitchFamily="2" charset="-122"/>
                <a:ea typeface="逼格锐线体简4.0(原名张海山锐线体）" panose="02010604000000000000" pitchFamily="2" charset="-122"/>
              </a:rPr>
              <a:t>02</a:t>
            </a:r>
          </a:p>
        </p:txBody>
      </p:sp>
      <p:cxnSp>
        <p:nvCxnSpPr>
          <p:cNvPr id="9" name="直接连接符 8">
            <a:extLst>
              <a:ext uri="{FF2B5EF4-FFF2-40B4-BE49-F238E27FC236}">
                <a16:creationId xmlns:a16="http://schemas.microsoft.com/office/drawing/2014/main" xmlns="" id="{87DAD59E-E161-4322-A7E1-7FE77CC6C188}"/>
              </a:ext>
            </a:extLst>
          </p:cNvPr>
          <p:cNvCxnSpPr>
            <a:cxnSpLocks/>
          </p:cNvCxnSpPr>
          <p:nvPr/>
        </p:nvCxnSpPr>
        <p:spPr>
          <a:xfrm>
            <a:off x="1513078" y="6230331"/>
            <a:ext cx="4582922" cy="0"/>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C8F7B668-FD58-4584-9933-337B49B68AB1}"/>
              </a:ext>
            </a:extLst>
          </p:cNvPr>
          <p:cNvCxnSpPr>
            <a:cxnSpLocks/>
          </p:cNvCxnSpPr>
          <p:nvPr/>
        </p:nvCxnSpPr>
        <p:spPr>
          <a:xfrm>
            <a:off x="6096000" y="6238020"/>
            <a:ext cx="0" cy="1165544"/>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1823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a:extLst>
              <a:ext uri="{FF2B5EF4-FFF2-40B4-BE49-F238E27FC236}">
                <a16:creationId xmlns:a16="http://schemas.microsoft.com/office/drawing/2014/main" xmlns="" id="{B3B77735-0673-45F8-97F9-4FDE7AF48F3B}"/>
              </a:ext>
            </a:extLst>
          </p:cNvPr>
          <p:cNvCxnSpPr>
            <a:cxnSpLocks/>
          </p:cNvCxnSpPr>
          <p:nvPr/>
        </p:nvCxnSpPr>
        <p:spPr>
          <a:xfrm>
            <a:off x="6096000" y="-500317"/>
            <a:ext cx="0" cy="8044117"/>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useBgFill="1">
        <p:nvSpPr>
          <p:cNvPr id="90" name="椭圆 89">
            <a:extLst>
              <a:ext uri="{FF2B5EF4-FFF2-40B4-BE49-F238E27FC236}">
                <a16:creationId xmlns:a16="http://schemas.microsoft.com/office/drawing/2014/main" xmlns="" id="{AA4981F9-7992-45FD-8BF0-4EF707ED5A9C}"/>
              </a:ext>
            </a:extLst>
          </p:cNvPr>
          <p:cNvSpPr/>
          <p:nvPr/>
        </p:nvSpPr>
        <p:spPr>
          <a:xfrm>
            <a:off x="6843398" y="3915379"/>
            <a:ext cx="560631" cy="5606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0" name="等腰三角形 59">
            <a:extLst>
              <a:ext uri="{FF2B5EF4-FFF2-40B4-BE49-F238E27FC236}">
                <a16:creationId xmlns:a16="http://schemas.microsoft.com/office/drawing/2014/main" xmlns="" id="{B75F82C9-7C17-4E49-81B1-78DF12E9032D}"/>
              </a:ext>
            </a:extLst>
          </p:cNvPr>
          <p:cNvSpPr/>
          <p:nvPr/>
        </p:nvSpPr>
        <p:spPr>
          <a:xfrm flipV="1">
            <a:off x="5233458" y="3968409"/>
            <a:ext cx="176107" cy="2631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0" name="等腰三角形 99">
            <a:extLst>
              <a:ext uri="{FF2B5EF4-FFF2-40B4-BE49-F238E27FC236}">
                <a16:creationId xmlns:a16="http://schemas.microsoft.com/office/drawing/2014/main" xmlns="" id="{699CA1C2-99F7-427B-8FB0-A3B358D4D2D4}"/>
              </a:ext>
            </a:extLst>
          </p:cNvPr>
          <p:cNvSpPr/>
          <p:nvPr/>
        </p:nvSpPr>
        <p:spPr>
          <a:xfrm flipV="1">
            <a:off x="6683887" y="4029815"/>
            <a:ext cx="176107" cy="2631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xmlns="" id="{B0F328A0-7A35-4CDA-9A99-72FA2C92AA14}"/>
              </a:ext>
            </a:extLst>
          </p:cNvPr>
          <p:cNvGrpSpPr/>
          <p:nvPr/>
        </p:nvGrpSpPr>
        <p:grpSpPr>
          <a:xfrm>
            <a:off x="5360408" y="433715"/>
            <a:ext cx="1519054" cy="1567848"/>
            <a:chOff x="5216986" y="806651"/>
            <a:chExt cx="1758029" cy="1814499"/>
          </a:xfrm>
        </p:grpSpPr>
        <p:sp>
          <p:nvSpPr>
            <p:cNvPr id="76" name="椭圆 75">
              <a:extLst>
                <a:ext uri="{FF2B5EF4-FFF2-40B4-BE49-F238E27FC236}">
                  <a16:creationId xmlns:a16="http://schemas.microsoft.com/office/drawing/2014/main" xmlns="" id="{E8002A4D-D42A-4DB8-AC92-CD800A9FE923}"/>
                </a:ext>
              </a:extLst>
            </p:cNvPr>
            <p:cNvSpPr/>
            <p:nvPr/>
          </p:nvSpPr>
          <p:spPr>
            <a:xfrm>
              <a:off x="5216986" y="806651"/>
              <a:ext cx="1758029" cy="175802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7" name="等腰三角形 106">
              <a:extLst>
                <a:ext uri="{FF2B5EF4-FFF2-40B4-BE49-F238E27FC236}">
                  <a16:creationId xmlns:a16="http://schemas.microsoft.com/office/drawing/2014/main" xmlns="" id="{2B22B67A-587B-4667-86B6-A393933E613F}"/>
                </a:ext>
              </a:extLst>
            </p:cNvPr>
            <p:cNvSpPr/>
            <p:nvPr/>
          </p:nvSpPr>
          <p:spPr>
            <a:xfrm>
              <a:off x="5537092" y="2467656"/>
              <a:ext cx="287343" cy="5647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8" name="矩形 107">
              <a:extLst>
                <a:ext uri="{FF2B5EF4-FFF2-40B4-BE49-F238E27FC236}">
                  <a16:creationId xmlns:a16="http://schemas.microsoft.com/office/drawing/2014/main" xmlns="" id="{4053195C-EA47-4F95-8AAF-54CB99423F8A}"/>
                </a:ext>
              </a:extLst>
            </p:cNvPr>
            <p:cNvSpPr/>
            <p:nvPr/>
          </p:nvSpPr>
          <p:spPr>
            <a:xfrm>
              <a:off x="5635999" y="2524126"/>
              <a:ext cx="150019" cy="97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9" name="等腰三角形 108">
              <a:extLst>
                <a:ext uri="{FF2B5EF4-FFF2-40B4-BE49-F238E27FC236}">
                  <a16:creationId xmlns:a16="http://schemas.microsoft.com/office/drawing/2014/main" xmlns="" id="{93F6B46D-CC70-4843-9570-133020D451B9}"/>
                </a:ext>
              </a:extLst>
            </p:cNvPr>
            <p:cNvSpPr/>
            <p:nvPr/>
          </p:nvSpPr>
          <p:spPr>
            <a:xfrm>
              <a:off x="6256239" y="2510521"/>
              <a:ext cx="287343" cy="457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xmlns="" id="{014D6108-AFF0-4D72-9596-31DD9C5F0F6D}"/>
                </a:ext>
              </a:extLst>
            </p:cNvPr>
            <p:cNvSpPr/>
            <p:nvPr/>
          </p:nvSpPr>
          <p:spPr>
            <a:xfrm>
              <a:off x="6309620" y="2551670"/>
              <a:ext cx="45719" cy="45719"/>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xmlns="" id="{A158A83A-A2DD-4A8A-91A8-8FE5F771329D}"/>
              </a:ext>
            </a:extLst>
          </p:cNvPr>
          <p:cNvSpPr txBox="1"/>
          <p:nvPr/>
        </p:nvSpPr>
        <p:spPr>
          <a:xfrm>
            <a:off x="5572833" y="608040"/>
            <a:ext cx="1261408" cy="1200329"/>
          </a:xfrm>
          <a:prstGeom prst="rect">
            <a:avLst/>
          </a:prstGeom>
          <a:noFill/>
        </p:spPr>
        <p:txBody>
          <a:bodyPr wrap="square" rtlCol="0">
            <a:spAutoFit/>
          </a:bodyPr>
          <a:lstStyle/>
          <a:p>
            <a:r>
              <a:rPr lang="zh-CN" altLang="en-US" sz="3600" dirty="0" smtClean="0">
                <a:latin typeface="逼格锐线体简4.0(原名张海山锐线体）" panose="02010604000000000000" pitchFamily="2" charset="-122"/>
                <a:ea typeface="逼格锐线体简4.0(原名张海山锐线体）" panose="02010604000000000000" pitchFamily="2" charset="-122"/>
              </a:rPr>
              <a:t>网络搭建</a:t>
            </a:r>
            <a:endParaRPr lang="zh-CN" altLang="en-US" sz="3600" dirty="0">
              <a:latin typeface="逼格锐线体简4.0(原名张海山锐线体）" panose="02010604000000000000" pitchFamily="2" charset="-122"/>
              <a:ea typeface="逼格锐线体简4.0(原名张海山锐线体）" panose="02010604000000000000" pitchFamily="2" charset="-122"/>
            </a:endParaRPr>
          </a:p>
        </p:txBody>
      </p:sp>
      <p:sp useBgFill="1">
        <p:nvSpPr>
          <p:cNvPr id="4" name="椭圆 3">
            <a:extLst>
              <a:ext uri="{FF2B5EF4-FFF2-40B4-BE49-F238E27FC236}">
                <a16:creationId xmlns:a16="http://schemas.microsoft.com/office/drawing/2014/main" xmlns="" id="{AA550554-932F-40E2-AE62-BD670673257E}"/>
              </a:ext>
            </a:extLst>
          </p:cNvPr>
          <p:cNvSpPr/>
          <p:nvPr/>
        </p:nvSpPr>
        <p:spPr>
          <a:xfrm>
            <a:off x="5558301" y="1945472"/>
            <a:ext cx="335972" cy="516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23" name="椭圆 122">
            <a:extLst>
              <a:ext uri="{FF2B5EF4-FFF2-40B4-BE49-F238E27FC236}">
                <a16:creationId xmlns:a16="http://schemas.microsoft.com/office/drawing/2014/main" xmlns="" id="{08453FEC-CDF1-41D9-AA76-EB937C1D3F81}"/>
              </a:ext>
            </a:extLst>
          </p:cNvPr>
          <p:cNvSpPr/>
          <p:nvPr/>
        </p:nvSpPr>
        <p:spPr>
          <a:xfrm>
            <a:off x="6225054" y="1935940"/>
            <a:ext cx="335972" cy="516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a:extLst>
              <a:ext uri="{FF2B5EF4-FFF2-40B4-BE49-F238E27FC236}">
                <a16:creationId xmlns:a16="http://schemas.microsoft.com/office/drawing/2014/main" xmlns="" id="{DE98A351-295C-41E0-BFF8-6755F34867B0}"/>
              </a:ext>
            </a:extLst>
          </p:cNvPr>
          <p:cNvSpPr txBox="1"/>
          <p:nvPr/>
        </p:nvSpPr>
        <p:spPr>
          <a:xfrm>
            <a:off x="691550" y="1416019"/>
            <a:ext cx="4321237" cy="3939540"/>
          </a:xfrm>
          <a:prstGeom prst="rect">
            <a:avLst/>
          </a:prstGeom>
          <a:noFill/>
        </p:spPr>
        <p:txBody>
          <a:bodyPr wrap="square" rtlCol="0">
            <a:spAutoFit/>
          </a:bodyPr>
          <a:lstStyle/>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虚拟网络的搭建：</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首先</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要做的是要讲这个邻接矩阵读取出来并存储在一个二维数组里面，通过</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Python</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的</a:t>
            </a: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fileinput</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模块可以完成文件读取</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功能。得到邻接矩阵的值之后，在</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/custom</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目录下自定义网络拓扑类（继承</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Topo</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），并利用</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Topo</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类提供的</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Python</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 </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API </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进行网络拓扑搭建。</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API</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提供了各种类型的节点添加、网络链路添加功能。</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pic>
        <p:nvPicPr>
          <p:cNvPr id="2" name="图片 1"/>
          <p:cNvPicPr>
            <a:picLocks noChangeAspect="1"/>
          </p:cNvPicPr>
          <p:nvPr/>
        </p:nvPicPr>
        <p:blipFill>
          <a:blip r:embed="rId2"/>
          <a:stretch>
            <a:fillRect/>
          </a:stretch>
        </p:blipFill>
        <p:spPr>
          <a:xfrm>
            <a:off x="6931906" y="726503"/>
            <a:ext cx="6009524" cy="5590476"/>
          </a:xfrm>
          <a:prstGeom prst="rect">
            <a:avLst/>
          </a:prstGeom>
        </p:spPr>
      </p:pic>
    </p:spTree>
    <p:extLst>
      <p:ext uri="{BB962C8B-B14F-4D97-AF65-F5344CB8AC3E}">
        <p14:creationId xmlns:p14="http://schemas.microsoft.com/office/powerpoint/2010/main" val="397569614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a:extLst>
              <a:ext uri="{FF2B5EF4-FFF2-40B4-BE49-F238E27FC236}">
                <a16:creationId xmlns:a16="http://schemas.microsoft.com/office/drawing/2014/main" xmlns="" id="{B3B77735-0673-45F8-97F9-4FDE7AF48F3B}"/>
              </a:ext>
            </a:extLst>
          </p:cNvPr>
          <p:cNvCxnSpPr>
            <a:cxnSpLocks/>
          </p:cNvCxnSpPr>
          <p:nvPr/>
        </p:nvCxnSpPr>
        <p:spPr>
          <a:xfrm>
            <a:off x="6096000" y="-500317"/>
            <a:ext cx="0" cy="8044117"/>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useBgFill="1">
        <p:nvSpPr>
          <p:cNvPr id="90" name="椭圆 89">
            <a:extLst>
              <a:ext uri="{FF2B5EF4-FFF2-40B4-BE49-F238E27FC236}">
                <a16:creationId xmlns:a16="http://schemas.microsoft.com/office/drawing/2014/main" xmlns="" id="{AA4981F9-7992-45FD-8BF0-4EF707ED5A9C}"/>
              </a:ext>
            </a:extLst>
          </p:cNvPr>
          <p:cNvSpPr/>
          <p:nvPr/>
        </p:nvSpPr>
        <p:spPr>
          <a:xfrm>
            <a:off x="6843398" y="3915379"/>
            <a:ext cx="560631" cy="5606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0" name="等腰三角形 59">
            <a:extLst>
              <a:ext uri="{FF2B5EF4-FFF2-40B4-BE49-F238E27FC236}">
                <a16:creationId xmlns:a16="http://schemas.microsoft.com/office/drawing/2014/main" xmlns="" id="{B75F82C9-7C17-4E49-81B1-78DF12E9032D}"/>
              </a:ext>
            </a:extLst>
          </p:cNvPr>
          <p:cNvSpPr/>
          <p:nvPr/>
        </p:nvSpPr>
        <p:spPr>
          <a:xfrm flipV="1">
            <a:off x="5233458" y="3968409"/>
            <a:ext cx="176107" cy="2631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0" name="等腰三角形 99">
            <a:extLst>
              <a:ext uri="{FF2B5EF4-FFF2-40B4-BE49-F238E27FC236}">
                <a16:creationId xmlns:a16="http://schemas.microsoft.com/office/drawing/2014/main" xmlns="" id="{699CA1C2-99F7-427B-8FB0-A3B358D4D2D4}"/>
              </a:ext>
            </a:extLst>
          </p:cNvPr>
          <p:cNvSpPr/>
          <p:nvPr/>
        </p:nvSpPr>
        <p:spPr>
          <a:xfrm flipV="1">
            <a:off x="6683887" y="4029815"/>
            <a:ext cx="176107" cy="2631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xmlns="" id="{B0F328A0-7A35-4CDA-9A99-72FA2C92AA14}"/>
              </a:ext>
            </a:extLst>
          </p:cNvPr>
          <p:cNvGrpSpPr/>
          <p:nvPr/>
        </p:nvGrpSpPr>
        <p:grpSpPr>
          <a:xfrm>
            <a:off x="5360408" y="433715"/>
            <a:ext cx="1519054" cy="1567848"/>
            <a:chOff x="5216986" y="806651"/>
            <a:chExt cx="1758029" cy="1814499"/>
          </a:xfrm>
        </p:grpSpPr>
        <p:sp>
          <p:nvSpPr>
            <p:cNvPr id="76" name="椭圆 75">
              <a:extLst>
                <a:ext uri="{FF2B5EF4-FFF2-40B4-BE49-F238E27FC236}">
                  <a16:creationId xmlns:a16="http://schemas.microsoft.com/office/drawing/2014/main" xmlns="" id="{E8002A4D-D42A-4DB8-AC92-CD800A9FE923}"/>
                </a:ext>
              </a:extLst>
            </p:cNvPr>
            <p:cNvSpPr/>
            <p:nvPr/>
          </p:nvSpPr>
          <p:spPr>
            <a:xfrm>
              <a:off x="5216986" y="806651"/>
              <a:ext cx="1758029" cy="175802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7" name="等腰三角形 106">
              <a:extLst>
                <a:ext uri="{FF2B5EF4-FFF2-40B4-BE49-F238E27FC236}">
                  <a16:creationId xmlns:a16="http://schemas.microsoft.com/office/drawing/2014/main" xmlns="" id="{2B22B67A-587B-4667-86B6-A393933E613F}"/>
                </a:ext>
              </a:extLst>
            </p:cNvPr>
            <p:cNvSpPr/>
            <p:nvPr/>
          </p:nvSpPr>
          <p:spPr>
            <a:xfrm>
              <a:off x="5537092" y="2467656"/>
              <a:ext cx="287343" cy="5647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8" name="矩形 107">
              <a:extLst>
                <a:ext uri="{FF2B5EF4-FFF2-40B4-BE49-F238E27FC236}">
                  <a16:creationId xmlns:a16="http://schemas.microsoft.com/office/drawing/2014/main" xmlns="" id="{4053195C-EA47-4F95-8AAF-54CB99423F8A}"/>
                </a:ext>
              </a:extLst>
            </p:cNvPr>
            <p:cNvSpPr/>
            <p:nvPr/>
          </p:nvSpPr>
          <p:spPr>
            <a:xfrm>
              <a:off x="5635999" y="2524126"/>
              <a:ext cx="150019" cy="97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9" name="等腰三角形 108">
              <a:extLst>
                <a:ext uri="{FF2B5EF4-FFF2-40B4-BE49-F238E27FC236}">
                  <a16:creationId xmlns:a16="http://schemas.microsoft.com/office/drawing/2014/main" xmlns="" id="{93F6B46D-CC70-4843-9570-133020D451B9}"/>
                </a:ext>
              </a:extLst>
            </p:cNvPr>
            <p:cNvSpPr/>
            <p:nvPr/>
          </p:nvSpPr>
          <p:spPr>
            <a:xfrm>
              <a:off x="6256239" y="2510521"/>
              <a:ext cx="287343" cy="457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xmlns="" id="{014D6108-AFF0-4D72-9596-31DD9C5F0F6D}"/>
                </a:ext>
              </a:extLst>
            </p:cNvPr>
            <p:cNvSpPr/>
            <p:nvPr/>
          </p:nvSpPr>
          <p:spPr>
            <a:xfrm>
              <a:off x="6309620" y="2551670"/>
              <a:ext cx="45719" cy="45719"/>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xmlns="" id="{A158A83A-A2DD-4A8A-91A8-8FE5F771329D}"/>
              </a:ext>
            </a:extLst>
          </p:cNvPr>
          <p:cNvSpPr txBox="1"/>
          <p:nvPr/>
        </p:nvSpPr>
        <p:spPr>
          <a:xfrm>
            <a:off x="5572833" y="608040"/>
            <a:ext cx="1261408" cy="1200329"/>
          </a:xfrm>
          <a:prstGeom prst="rect">
            <a:avLst/>
          </a:prstGeom>
          <a:noFill/>
        </p:spPr>
        <p:txBody>
          <a:bodyPr wrap="square" rtlCol="0">
            <a:spAutoFit/>
          </a:bodyPr>
          <a:lstStyle/>
          <a:p>
            <a:r>
              <a:rPr lang="zh-CN" altLang="en-US" sz="3600" dirty="0" smtClean="0">
                <a:latin typeface="逼格锐线体简4.0(原名张海山锐线体）" panose="02010604000000000000" pitchFamily="2" charset="-122"/>
                <a:ea typeface="逼格锐线体简4.0(原名张海山锐线体）" panose="02010604000000000000" pitchFamily="2" charset="-122"/>
              </a:rPr>
              <a:t>网络链路</a:t>
            </a:r>
            <a:endParaRPr lang="zh-CN" altLang="en-US" sz="3600" dirty="0">
              <a:latin typeface="逼格锐线体简4.0(原名张海山锐线体）" panose="02010604000000000000" pitchFamily="2" charset="-122"/>
              <a:ea typeface="逼格锐线体简4.0(原名张海山锐线体）" panose="02010604000000000000" pitchFamily="2" charset="-122"/>
            </a:endParaRPr>
          </a:p>
        </p:txBody>
      </p:sp>
      <p:sp useBgFill="1">
        <p:nvSpPr>
          <p:cNvPr id="4" name="椭圆 3">
            <a:extLst>
              <a:ext uri="{FF2B5EF4-FFF2-40B4-BE49-F238E27FC236}">
                <a16:creationId xmlns:a16="http://schemas.microsoft.com/office/drawing/2014/main" xmlns="" id="{AA550554-932F-40E2-AE62-BD670673257E}"/>
              </a:ext>
            </a:extLst>
          </p:cNvPr>
          <p:cNvSpPr/>
          <p:nvPr/>
        </p:nvSpPr>
        <p:spPr>
          <a:xfrm>
            <a:off x="5558301" y="1945472"/>
            <a:ext cx="335972" cy="516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23" name="椭圆 122">
            <a:extLst>
              <a:ext uri="{FF2B5EF4-FFF2-40B4-BE49-F238E27FC236}">
                <a16:creationId xmlns:a16="http://schemas.microsoft.com/office/drawing/2014/main" xmlns="" id="{08453FEC-CDF1-41D9-AA76-EB937C1D3F81}"/>
              </a:ext>
            </a:extLst>
          </p:cNvPr>
          <p:cNvSpPr/>
          <p:nvPr/>
        </p:nvSpPr>
        <p:spPr>
          <a:xfrm>
            <a:off x="6225054" y="1935940"/>
            <a:ext cx="335972" cy="516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a:extLst>
              <a:ext uri="{FF2B5EF4-FFF2-40B4-BE49-F238E27FC236}">
                <a16:creationId xmlns:a16="http://schemas.microsoft.com/office/drawing/2014/main" xmlns="" id="{DE98A351-295C-41E0-BFF8-6755F34867B0}"/>
              </a:ext>
            </a:extLst>
          </p:cNvPr>
          <p:cNvSpPr txBox="1"/>
          <p:nvPr/>
        </p:nvSpPr>
        <p:spPr>
          <a:xfrm>
            <a:off x="813274" y="1506548"/>
            <a:ext cx="4321237" cy="4708981"/>
          </a:xfrm>
          <a:prstGeom prst="rect">
            <a:avLst/>
          </a:prstGeom>
          <a:noFill/>
        </p:spPr>
        <p:txBody>
          <a:bodyPr wrap="square" rtlCol="0">
            <a:spAutoFit/>
          </a:bodyPr>
          <a:lstStyle/>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网络链路删除：</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indent="457200">
              <a:lnSpc>
                <a:spcPct val="125000"/>
              </a:lnSpc>
            </a:pP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第一步还是读取文件，并构造一个二维数组，数组的维度是</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n * </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2</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，每</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一个内部数组长度为</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2</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，存放一条网络链路两端的网络节点</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注意</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在删除链路之前判断一下要删除的链路是否存在，</a:t>
            </a: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类提供了</a:t>
            </a:r>
            <a:r>
              <a:rPr lang="en-US" altLang="zh-CN" sz="2000" dirty="0" err="1">
                <a:solidFill>
                  <a:schemeClr val="bg1"/>
                </a:solidFill>
                <a:latin typeface="逼格锐线体简4.0(原名张海山锐线体）" panose="02010604000000000000" pitchFamily="2" charset="-122"/>
                <a:ea typeface="逼格锐线体简4.0(原名张海山锐线体）" panose="02010604000000000000" pitchFamily="2" charset="-122"/>
              </a:rPr>
              <a:t>linksBetween</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(node1,node2)</a:t>
            </a: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方法来获取指定的链路，若不存在则返回空</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。最后利用</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Mininet</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的函数</a:t>
            </a:r>
            <a:r>
              <a:rPr lang="en-US" altLang="zh-CN" sz="2000" dirty="0" err="1" smtClean="0">
                <a:solidFill>
                  <a:schemeClr val="bg1"/>
                </a:solidFill>
                <a:latin typeface="逼格锐线体简4.0(原名张海山锐线体）" panose="02010604000000000000" pitchFamily="2" charset="-122"/>
                <a:ea typeface="逼格锐线体简4.0(原名张海山锐线体）" panose="02010604000000000000" pitchFamily="2" charset="-122"/>
              </a:rPr>
              <a:t>delLinkBetween</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(node1 </a:t>
            </a:r>
            <a:r>
              <a:rPr lang="en-US" altLang="zh-CN"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 node2</a:t>
            </a:r>
            <a:r>
              <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删除链路</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pic>
        <p:nvPicPr>
          <p:cNvPr id="3" name="图片 2"/>
          <p:cNvPicPr>
            <a:picLocks noChangeAspect="1"/>
          </p:cNvPicPr>
          <p:nvPr/>
        </p:nvPicPr>
        <p:blipFill>
          <a:blip r:embed="rId2"/>
          <a:stretch>
            <a:fillRect/>
          </a:stretch>
        </p:blipFill>
        <p:spPr>
          <a:xfrm>
            <a:off x="6571719" y="1808369"/>
            <a:ext cx="6371429" cy="4371429"/>
          </a:xfrm>
          <a:prstGeom prst="rect">
            <a:avLst/>
          </a:prstGeom>
        </p:spPr>
      </p:pic>
    </p:spTree>
    <p:extLst>
      <p:ext uri="{BB962C8B-B14F-4D97-AF65-F5344CB8AC3E}">
        <p14:creationId xmlns:p14="http://schemas.microsoft.com/office/powerpoint/2010/main" val="12448207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连接符 66">
            <a:extLst>
              <a:ext uri="{FF2B5EF4-FFF2-40B4-BE49-F238E27FC236}">
                <a16:creationId xmlns:a16="http://schemas.microsoft.com/office/drawing/2014/main" xmlns="" id="{B3B77735-0673-45F8-97F9-4FDE7AF48F3B}"/>
              </a:ext>
            </a:extLst>
          </p:cNvPr>
          <p:cNvCxnSpPr>
            <a:cxnSpLocks/>
          </p:cNvCxnSpPr>
          <p:nvPr/>
        </p:nvCxnSpPr>
        <p:spPr>
          <a:xfrm>
            <a:off x="6096000" y="-500317"/>
            <a:ext cx="0" cy="8044117"/>
          </a:xfrm>
          <a:prstGeom prst="line">
            <a:avLst/>
          </a:prstGeom>
          <a:ln w="231775" cap="rnd">
            <a:solidFill>
              <a:srgbClr val="FFFF00"/>
            </a:solidFill>
            <a:round/>
          </a:ln>
        </p:spPr>
        <p:style>
          <a:lnRef idx="1">
            <a:schemeClr val="accent1"/>
          </a:lnRef>
          <a:fillRef idx="0">
            <a:schemeClr val="accent1"/>
          </a:fillRef>
          <a:effectRef idx="0">
            <a:schemeClr val="accent1"/>
          </a:effectRef>
          <a:fontRef idx="minor">
            <a:schemeClr val="tx1"/>
          </a:fontRef>
        </p:style>
      </p:cxnSp>
      <p:sp useBgFill="1">
        <p:nvSpPr>
          <p:cNvPr id="90" name="椭圆 89">
            <a:extLst>
              <a:ext uri="{FF2B5EF4-FFF2-40B4-BE49-F238E27FC236}">
                <a16:creationId xmlns:a16="http://schemas.microsoft.com/office/drawing/2014/main" xmlns="" id="{AA4981F9-7992-45FD-8BF0-4EF707ED5A9C}"/>
              </a:ext>
            </a:extLst>
          </p:cNvPr>
          <p:cNvSpPr/>
          <p:nvPr/>
        </p:nvSpPr>
        <p:spPr>
          <a:xfrm>
            <a:off x="6843398" y="3915379"/>
            <a:ext cx="560631" cy="5606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0" name="等腰三角形 59">
            <a:extLst>
              <a:ext uri="{FF2B5EF4-FFF2-40B4-BE49-F238E27FC236}">
                <a16:creationId xmlns:a16="http://schemas.microsoft.com/office/drawing/2014/main" xmlns="" id="{B75F82C9-7C17-4E49-81B1-78DF12E9032D}"/>
              </a:ext>
            </a:extLst>
          </p:cNvPr>
          <p:cNvSpPr/>
          <p:nvPr/>
        </p:nvSpPr>
        <p:spPr>
          <a:xfrm flipV="1">
            <a:off x="5233458" y="3968409"/>
            <a:ext cx="176107" cy="2631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0" name="等腰三角形 99">
            <a:extLst>
              <a:ext uri="{FF2B5EF4-FFF2-40B4-BE49-F238E27FC236}">
                <a16:creationId xmlns:a16="http://schemas.microsoft.com/office/drawing/2014/main" xmlns="" id="{699CA1C2-99F7-427B-8FB0-A3B358D4D2D4}"/>
              </a:ext>
            </a:extLst>
          </p:cNvPr>
          <p:cNvSpPr/>
          <p:nvPr/>
        </p:nvSpPr>
        <p:spPr>
          <a:xfrm flipV="1">
            <a:off x="6683887" y="4029815"/>
            <a:ext cx="176107" cy="2631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xmlns="" id="{B0F328A0-7A35-4CDA-9A99-72FA2C92AA14}"/>
              </a:ext>
            </a:extLst>
          </p:cNvPr>
          <p:cNvGrpSpPr/>
          <p:nvPr/>
        </p:nvGrpSpPr>
        <p:grpSpPr>
          <a:xfrm>
            <a:off x="5360408" y="433715"/>
            <a:ext cx="1519054" cy="1567848"/>
            <a:chOff x="5216986" y="806651"/>
            <a:chExt cx="1758029" cy="1814499"/>
          </a:xfrm>
        </p:grpSpPr>
        <p:sp>
          <p:nvSpPr>
            <p:cNvPr id="76" name="椭圆 75">
              <a:extLst>
                <a:ext uri="{FF2B5EF4-FFF2-40B4-BE49-F238E27FC236}">
                  <a16:creationId xmlns:a16="http://schemas.microsoft.com/office/drawing/2014/main" xmlns="" id="{E8002A4D-D42A-4DB8-AC92-CD800A9FE923}"/>
                </a:ext>
              </a:extLst>
            </p:cNvPr>
            <p:cNvSpPr/>
            <p:nvPr/>
          </p:nvSpPr>
          <p:spPr>
            <a:xfrm>
              <a:off x="5216986" y="806651"/>
              <a:ext cx="1758029" cy="175802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7" name="等腰三角形 106">
              <a:extLst>
                <a:ext uri="{FF2B5EF4-FFF2-40B4-BE49-F238E27FC236}">
                  <a16:creationId xmlns:a16="http://schemas.microsoft.com/office/drawing/2014/main" xmlns="" id="{2B22B67A-587B-4667-86B6-A393933E613F}"/>
                </a:ext>
              </a:extLst>
            </p:cNvPr>
            <p:cNvSpPr/>
            <p:nvPr/>
          </p:nvSpPr>
          <p:spPr>
            <a:xfrm>
              <a:off x="5537092" y="2467656"/>
              <a:ext cx="287343" cy="5647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8" name="矩形 107">
              <a:extLst>
                <a:ext uri="{FF2B5EF4-FFF2-40B4-BE49-F238E27FC236}">
                  <a16:creationId xmlns:a16="http://schemas.microsoft.com/office/drawing/2014/main" xmlns="" id="{4053195C-EA47-4F95-8AAF-54CB99423F8A}"/>
                </a:ext>
              </a:extLst>
            </p:cNvPr>
            <p:cNvSpPr/>
            <p:nvPr/>
          </p:nvSpPr>
          <p:spPr>
            <a:xfrm>
              <a:off x="5635999" y="2524126"/>
              <a:ext cx="150019" cy="97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9" name="等腰三角形 108">
              <a:extLst>
                <a:ext uri="{FF2B5EF4-FFF2-40B4-BE49-F238E27FC236}">
                  <a16:creationId xmlns:a16="http://schemas.microsoft.com/office/drawing/2014/main" xmlns="" id="{93F6B46D-CC70-4843-9570-133020D451B9}"/>
                </a:ext>
              </a:extLst>
            </p:cNvPr>
            <p:cNvSpPr/>
            <p:nvPr/>
          </p:nvSpPr>
          <p:spPr>
            <a:xfrm>
              <a:off x="6256239" y="2510521"/>
              <a:ext cx="287343" cy="457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xmlns="" id="{014D6108-AFF0-4D72-9596-31DD9C5F0F6D}"/>
                </a:ext>
              </a:extLst>
            </p:cNvPr>
            <p:cNvSpPr/>
            <p:nvPr/>
          </p:nvSpPr>
          <p:spPr>
            <a:xfrm>
              <a:off x="6309620" y="2551670"/>
              <a:ext cx="45719" cy="45719"/>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xmlns="" id="{A158A83A-A2DD-4A8A-91A8-8FE5F771329D}"/>
              </a:ext>
            </a:extLst>
          </p:cNvPr>
          <p:cNvSpPr txBox="1"/>
          <p:nvPr/>
        </p:nvSpPr>
        <p:spPr>
          <a:xfrm>
            <a:off x="5572833" y="608040"/>
            <a:ext cx="1261408" cy="1200329"/>
          </a:xfrm>
          <a:prstGeom prst="rect">
            <a:avLst/>
          </a:prstGeom>
          <a:noFill/>
        </p:spPr>
        <p:txBody>
          <a:bodyPr wrap="square" rtlCol="0">
            <a:spAutoFit/>
          </a:bodyPr>
          <a:lstStyle/>
          <a:p>
            <a:r>
              <a:rPr lang="zh-CN" altLang="en-US" sz="3600" dirty="0" smtClean="0">
                <a:latin typeface="逼格锐线体简4.0(原名张海山锐线体）" panose="02010604000000000000" pitchFamily="2" charset="-122"/>
                <a:ea typeface="逼格锐线体简4.0(原名张海山锐线体）" panose="02010604000000000000" pitchFamily="2" charset="-122"/>
              </a:rPr>
              <a:t>网络节点</a:t>
            </a:r>
            <a:endParaRPr lang="zh-CN" altLang="en-US" sz="3600" dirty="0">
              <a:latin typeface="逼格锐线体简4.0(原名张海山锐线体）" panose="02010604000000000000" pitchFamily="2" charset="-122"/>
              <a:ea typeface="逼格锐线体简4.0(原名张海山锐线体）" panose="02010604000000000000" pitchFamily="2" charset="-122"/>
            </a:endParaRPr>
          </a:p>
        </p:txBody>
      </p:sp>
      <p:sp useBgFill="1">
        <p:nvSpPr>
          <p:cNvPr id="4" name="椭圆 3">
            <a:extLst>
              <a:ext uri="{FF2B5EF4-FFF2-40B4-BE49-F238E27FC236}">
                <a16:creationId xmlns:a16="http://schemas.microsoft.com/office/drawing/2014/main" xmlns="" id="{AA550554-932F-40E2-AE62-BD670673257E}"/>
              </a:ext>
            </a:extLst>
          </p:cNvPr>
          <p:cNvSpPr/>
          <p:nvPr/>
        </p:nvSpPr>
        <p:spPr>
          <a:xfrm>
            <a:off x="5558301" y="1945472"/>
            <a:ext cx="335972" cy="516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23" name="椭圆 122">
            <a:extLst>
              <a:ext uri="{FF2B5EF4-FFF2-40B4-BE49-F238E27FC236}">
                <a16:creationId xmlns:a16="http://schemas.microsoft.com/office/drawing/2014/main" xmlns="" id="{08453FEC-CDF1-41D9-AA76-EB937C1D3F81}"/>
              </a:ext>
            </a:extLst>
          </p:cNvPr>
          <p:cNvSpPr/>
          <p:nvPr/>
        </p:nvSpPr>
        <p:spPr>
          <a:xfrm>
            <a:off x="6225054" y="1935940"/>
            <a:ext cx="335972" cy="516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a:extLst>
              <a:ext uri="{FF2B5EF4-FFF2-40B4-BE49-F238E27FC236}">
                <a16:creationId xmlns:a16="http://schemas.microsoft.com/office/drawing/2014/main" xmlns="" id="{DE98A351-295C-41E0-BFF8-6755F34867B0}"/>
              </a:ext>
            </a:extLst>
          </p:cNvPr>
          <p:cNvSpPr txBox="1"/>
          <p:nvPr/>
        </p:nvSpPr>
        <p:spPr>
          <a:xfrm>
            <a:off x="783168" y="1442524"/>
            <a:ext cx="4321237" cy="3939540"/>
          </a:xfrm>
          <a:prstGeom prst="rect">
            <a:avLst/>
          </a:prstGeom>
          <a:noFill/>
        </p:spPr>
        <p:txBody>
          <a:bodyPr wrap="square" rtlCol="0">
            <a:spAutoFit/>
          </a:bodyPr>
          <a:lstStyle/>
          <a:p>
            <a:pPr indent="457200">
              <a:lnSpc>
                <a:spcPct val="125000"/>
              </a:lnSpc>
            </a:pP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网络节点删除：</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indent="457200">
              <a:lnSpc>
                <a:spcPct val="125000"/>
              </a:lnSpc>
            </a:pP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同样的我们还是以读取文件的方式来获取需要删除的节点信息。在删除网络节点时需要注意的是删除节点之前，要先找出与待删除节点相关的网络链路。原因是如果只删除网络节点可能会导致存在只有一个端点的网络链路，这样会导致虚拟网络内的流量外泄</a:t>
            </a:r>
            <a:r>
              <a:rPr lang="zh-CN" altLang="en-US"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rPr>
              <a:t>。</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a:p>
            <a:pPr indent="457200">
              <a:lnSpc>
                <a:spcPct val="125000"/>
              </a:lnSpc>
            </a:pPr>
            <a:r>
              <a:rPr lang="zh-CN" altLang="en-US" sz="2000" dirty="0">
                <a:solidFill>
                  <a:schemeClr val="bg1"/>
                </a:solidFill>
                <a:latin typeface="逼格锐线体简4.0(原名张海山锐线体）" panose="02010604000000000000" pitchFamily="2" charset="-122"/>
                <a:ea typeface="逼格锐线体简4.0(原名张海山锐线体）" panose="02010604000000000000" pitchFamily="2" charset="-122"/>
              </a:rPr>
              <a:t>删除网络节点是最后一步的工作！</a:t>
            </a:r>
            <a:endParaRPr lang="en-US" altLang="zh-CN" sz="2000" dirty="0" smtClean="0">
              <a:solidFill>
                <a:schemeClr val="bg1"/>
              </a:solidFill>
              <a:latin typeface="逼格锐线体简4.0(原名张海山锐线体）" panose="02010604000000000000" pitchFamily="2" charset="-122"/>
              <a:ea typeface="逼格锐线体简4.0(原名张海山锐线体）" panose="02010604000000000000" pitchFamily="2" charset="-122"/>
            </a:endParaRPr>
          </a:p>
        </p:txBody>
      </p:sp>
      <p:pic>
        <p:nvPicPr>
          <p:cNvPr id="6" name="图片 5"/>
          <p:cNvPicPr>
            <a:picLocks noChangeAspect="1"/>
          </p:cNvPicPr>
          <p:nvPr/>
        </p:nvPicPr>
        <p:blipFill>
          <a:blip r:embed="rId2"/>
          <a:stretch>
            <a:fillRect/>
          </a:stretch>
        </p:blipFill>
        <p:spPr>
          <a:xfrm>
            <a:off x="6723644" y="1606872"/>
            <a:ext cx="6196729" cy="4845885"/>
          </a:xfrm>
          <a:prstGeom prst="rect">
            <a:avLst/>
          </a:prstGeom>
        </p:spPr>
      </p:pic>
    </p:spTree>
    <p:extLst>
      <p:ext uri="{BB962C8B-B14F-4D97-AF65-F5344CB8AC3E}">
        <p14:creationId xmlns:p14="http://schemas.microsoft.com/office/powerpoint/2010/main" val="2712631042"/>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31775" cap="rnd">
          <a:solidFill>
            <a:srgbClr val="FFFF00"/>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1215</TotalTime>
  <Words>1022</Words>
  <Application>Microsoft Office PowerPoint</Application>
  <PresentationFormat>宽屏</PresentationFormat>
  <Paragraphs>65</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锐字逼格锐线体简4.0(原名张海山锐线体简）</vt:lpstr>
      <vt:lpstr>逼格锐线体简4.0(原名张海山锐线体）</vt:lpstr>
      <vt:lpstr>Arial</vt:lpstr>
      <vt:lpstr>宋体</vt:lpstr>
      <vt:lpstr>Calibri</vt:lpstr>
      <vt:lpstr>等线 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Ben</dc:creator>
  <cp:lastModifiedBy>Windows 用户</cp:lastModifiedBy>
  <cp:revision>116</cp:revision>
  <dcterms:created xsi:type="dcterms:W3CDTF">2017-08-07T07:47:47Z</dcterms:created>
  <dcterms:modified xsi:type="dcterms:W3CDTF">2018-05-27T14:56:53Z</dcterms:modified>
</cp:coreProperties>
</file>